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0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5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5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6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82B1-6D98-423D-8D00-F0070455538B}" type="datetimeFigureOut">
              <a:rPr lang="en-IN" smtClean="0"/>
              <a:t>09-11-2014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7BCC-D43C-499F-BAF7-72EB8FAAD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6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Attenufy App Workflow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Puranjay Jain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07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9433" y="1690688"/>
            <a:ext cx="3179928" cy="455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75564" y="2142698"/>
            <a:ext cx="2647665" cy="36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U101112FCS110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564" y="3016251"/>
            <a:ext cx="2647665" cy="36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***********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78173" y="4940490"/>
            <a:ext cx="1719618" cy="46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>
            <a:stCxn id="5" idx="3"/>
          </p:cNvCxnSpPr>
          <p:nvPr/>
        </p:nvCxnSpPr>
        <p:spPr>
          <a:xfrm flipV="1">
            <a:off x="3323229" y="2326942"/>
            <a:ext cx="111229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 flipV="1">
            <a:off x="3323229" y="3200495"/>
            <a:ext cx="113958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 flipV="1">
            <a:off x="2797791" y="5172501"/>
            <a:ext cx="163773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2818" y="2142698"/>
            <a:ext cx="579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Username : enrolment no or email or username as (</a:t>
            </a:r>
            <a:r>
              <a:rPr lang="en-IN" dirty="0" err="1" smtClean="0"/>
              <a:t>foo.bar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62818" y="2877331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password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435522" y="4987835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Button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27594" y="5172501"/>
            <a:ext cx="1533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61464" y="4940490"/>
            <a:ext cx="772602" cy="8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6714699" y="5923128"/>
            <a:ext cx="477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Page According to user ( teacher, </a:t>
            </a:r>
            <a:r>
              <a:rPr lang="en-IN" dirty="0" err="1" smtClean="0"/>
              <a:t>parent,student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51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View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13898" y="1514902"/>
            <a:ext cx="3138986" cy="496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13898" y="1514901"/>
            <a:ext cx="524302" cy="491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928582" y="1514901"/>
            <a:ext cx="524302" cy="491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1514901"/>
            <a:ext cx="2090382" cy="4913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709684" y="1883391"/>
            <a:ext cx="2973121" cy="29605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602743" y="1910685"/>
            <a:ext cx="3261815" cy="6005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79928" y="1690688"/>
            <a:ext cx="1446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5773" y="1514901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Search ( Tap to open 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4558" y="2306472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Title of current page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726592" y="4700214"/>
            <a:ext cx="350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Menu ( Tap or Swipe right to open 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36024" y="2975212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Description: All the subsequent views will be</a:t>
            </a:r>
          </a:p>
          <a:p>
            <a:r>
              <a:rPr lang="en-IN" dirty="0" smtClean="0"/>
              <a:t> inside the container part of this view (or pages )</a:t>
            </a:r>
          </a:p>
          <a:p>
            <a:r>
              <a:rPr lang="en-IN" dirty="0" smtClean="0"/>
              <a:t>Note: The </a:t>
            </a:r>
            <a:r>
              <a:rPr lang="en-IN" b="1" dirty="0" smtClean="0"/>
              <a:t>search</a:t>
            </a:r>
            <a:r>
              <a:rPr lang="en-IN" dirty="0" smtClean="0"/>
              <a:t> layout is an independent page </a:t>
            </a:r>
          </a:p>
          <a:p>
            <a:r>
              <a:rPr lang="en-IN" dirty="0" smtClean="0"/>
              <a:t>and will not be inside the container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09062" y="5664461"/>
            <a:ext cx="1446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4907" y="5449894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Container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686" y="1646831"/>
            <a:ext cx="2456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0686" y="1823682"/>
            <a:ext cx="2456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686" y="1737319"/>
            <a:ext cx="2456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76575" y="1585913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12" idx="5"/>
          </p:cNvCxnSpPr>
          <p:nvPr/>
        </p:nvCxnSpPr>
        <p:spPr>
          <a:xfrm>
            <a:off x="3239177" y="1748515"/>
            <a:ext cx="85048" cy="751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13898" y="1514902"/>
            <a:ext cx="3138986" cy="496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65779" y="1514902"/>
            <a:ext cx="0" cy="496778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22881" y="2632880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22881" y="3181065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22881" y="3740624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22881" y="4288809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22881" y="4791501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22881" y="5339686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2785" y="2183642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87557" y="2744632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827" y="3261875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52785" y="3782658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952785" y="4932435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Settings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952785" y="5438991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Help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952785" y="5975612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22881" y="5842653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21677" y="4371833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34519" y="3113964"/>
            <a:ext cx="24702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04764" y="2892543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Shadow ( Tap to close menu )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1365" y="2061948"/>
            <a:ext cx="19243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8739" y="1579470"/>
            <a:ext cx="418817" cy="413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121677" y="1610709"/>
            <a:ext cx="106452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Dr.foo</a:t>
            </a:r>
            <a:endParaRPr lang="en-IN" dirty="0"/>
          </a:p>
        </p:txBody>
      </p:sp>
      <p:cxnSp>
        <p:nvCxnSpPr>
          <p:cNvPr id="34" name="Straight Connector 33"/>
          <p:cNvCxnSpPr>
            <a:endCxn id="36" idx="1"/>
          </p:cNvCxnSpPr>
          <p:nvPr/>
        </p:nvCxnSpPr>
        <p:spPr>
          <a:xfrm flipV="1">
            <a:off x="2445509" y="1809083"/>
            <a:ext cx="3259254" cy="24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04763" y="1624417"/>
            <a:ext cx="33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Profile ( Tap to go to profile page )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396887" y="3973728"/>
            <a:ext cx="3402487" cy="25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99374" y="3798884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Navigation to other pages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565779" y="4794776"/>
            <a:ext cx="323359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71315" y="4606835"/>
            <a:ext cx="342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Menu ( Tap or Swipe Left to close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1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799870"/>
            <a:ext cx="3098041" cy="465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2502" y="1799870"/>
            <a:ext cx="2047162" cy="479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9130" y="2163393"/>
            <a:ext cx="126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Box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1821" y="2647666"/>
            <a:ext cx="2620370" cy="423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Puranjay Jain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1821" y="3179928"/>
            <a:ext cx="2620370" cy="423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Pranay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Shah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9" idx="3"/>
          </p:cNvCxnSpPr>
          <p:nvPr/>
        </p:nvCxnSpPr>
        <p:spPr>
          <a:xfrm>
            <a:off x="3712191" y="2859206"/>
            <a:ext cx="1214651" cy="32072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</p:cNvCxnSpPr>
          <p:nvPr/>
        </p:nvCxnSpPr>
        <p:spPr>
          <a:xfrm flipV="1">
            <a:off x="3712191" y="3179928"/>
            <a:ext cx="477671" cy="21154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2847" y="307074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1939" y="1795923"/>
            <a:ext cx="524302" cy="483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63285" y="1965387"/>
            <a:ext cx="1446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9130" y="1789600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3518747" y="1928441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20" idx="5"/>
          </p:cNvCxnSpPr>
          <p:nvPr/>
        </p:nvCxnSpPr>
        <p:spPr>
          <a:xfrm>
            <a:off x="3681349" y="2091043"/>
            <a:ext cx="85048" cy="751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789600"/>
            <a:ext cx="524302" cy="483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3026391" y="2170601"/>
            <a:ext cx="560214" cy="2116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86364" y="2384385"/>
            <a:ext cx="16235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91808" y="2058011"/>
            <a:ext cx="20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1289677" y="1518825"/>
            <a:ext cx="441351" cy="4074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38300" y="1518825"/>
            <a:ext cx="34716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19129" y="1314006"/>
            <a:ext cx="13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Back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0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Suggestions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2263895"/>
            <a:ext cx="5262349" cy="153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68991" y="1446663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Card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74644" y="1815995"/>
            <a:ext cx="1706" cy="447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68991" y="27022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968991" y="2497540"/>
            <a:ext cx="1173708" cy="109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83893" y="2624488"/>
            <a:ext cx="2906973" cy="418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483893" y="3103045"/>
            <a:ext cx="2906973" cy="388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74209" y="3297197"/>
            <a:ext cx="0" cy="1097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90615" y="2833969"/>
            <a:ext cx="16240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90615" y="3297197"/>
            <a:ext cx="16240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10233" y="2624488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 of student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817056" y="3043450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Enrolment </a:t>
            </a:r>
            <a:r>
              <a:rPr lang="en-IN" dirty="0" smtClean="0"/>
              <a:t>Number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119116" y="4394579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User’s photo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8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2955" y="1555845"/>
            <a:ext cx="2688609" cy="3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60298" y="1087693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Other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Course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Emergency numbers – tap to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Permanent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5" name="Oval 4"/>
          <p:cNvSpPr/>
          <p:nvPr/>
        </p:nvSpPr>
        <p:spPr>
          <a:xfrm>
            <a:off x="477672" y="1815152"/>
            <a:ext cx="668740" cy="6687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091821" y="2306101"/>
            <a:ext cx="26340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6023" y="2149522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photo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725839" y="178019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8451" y="1973510"/>
            <a:ext cx="11073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7671" y="2655827"/>
            <a:ext cx="2347415" cy="1698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 M</a:t>
            </a:r>
          </a:p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 01/01/94</a:t>
            </a:r>
          </a:p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B.Tech 2016 </a:t>
            </a:r>
          </a:p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C.S.E</a:t>
            </a:r>
          </a:p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foo@bar.com</a:t>
            </a:r>
            <a:endParaRPr lang="en-I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74961" y="2992617"/>
            <a:ext cx="1785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7671" y="4490113"/>
            <a:ext cx="2347415" cy="300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Attendance Records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54250" y="4671292"/>
            <a:ext cx="6713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5588" y="449011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Past attendance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53317" y="4671292"/>
            <a:ext cx="11154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68788" y="4490113"/>
            <a:ext cx="1146412" cy="13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451678" y="4671292"/>
            <a:ext cx="460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Past attendance of that student in their subject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96537" y="1814656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Puranjay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73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0125" y="1378424"/>
            <a:ext cx="2088108" cy="252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59558" y="1690688"/>
            <a:ext cx="1146412" cy="3564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05970" y="1871226"/>
            <a:ext cx="887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3075" y="1690688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Courses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515956" y="1871226"/>
            <a:ext cx="919566" cy="4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35522" y="1487606"/>
            <a:ext cx="2361063" cy="218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749421" y="1871226"/>
            <a:ext cx="1692322" cy="3943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 (III)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65917" y="2091864"/>
            <a:ext cx="887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3022" y="1911326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Batches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0125" y="4121624"/>
            <a:ext cx="2088108" cy="257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06221" y="2091864"/>
            <a:ext cx="5805356" cy="26166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3075" y="5240740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Batch List Page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59558" y="2224433"/>
            <a:ext cx="1146412" cy="3564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EVS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749421" y="2376783"/>
            <a:ext cx="1692322" cy="3943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 (III)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89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 list Page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4025" y="1690688"/>
            <a:ext cx="2552131" cy="349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64026" y="1690688"/>
            <a:ext cx="2552130" cy="370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01/01/1994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16156" y="1850729"/>
            <a:ext cx="887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03261" y="1670191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Today’s date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03261" y="2041798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Current batch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5247219" y="1850729"/>
            <a:ext cx="948865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96084" y="365125"/>
            <a:ext cx="1323832" cy="167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Calendar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024" y="2083584"/>
            <a:ext cx="2552131" cy="3716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64024" y="2083584"/>
            <a:ext cx="832513" cy="371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65528" y="2083584"/>
            <a:ext cx="750627" cy="371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endCxn id="9" idx="1"/>
          </p:cNvCxnSpPr>
          <p:nvPr/>
        </p:nvCxnSpPr>
        <p:spPr>
          <a:xfrm flipV="1">
            <a:off x="1091821" y="2226464"/>
            <a:ext cx="2811440" cy="42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3325" y="2411130"/>
            <a:ext cx="1009936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03261" y="2415258"/>
            <a:ext cx="11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 batch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5041586" y="2595796"/>
            <a:ext cx="1045315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196084" y="2411130"/>
            <a:ext cx="1733265" cy="1628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>
            <a:off x="7599757" y="2784615"/>
            <a:ext cx="887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86862" y="2604077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Batch list</a:t>
            </a:r>
            <a:endParaRPr lang="en-IN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572602" y="3705489"/>
            <a:ext cx="887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59707" y="3524951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Batch list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1699146" y="4851352"/>
            <a:ext cx="1317008" cy="366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4260" y="4851351"/>
            <a:ext cx="1214651" cy="3668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846787" y="5018893"/>
            <a:ext cx="887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92" y="48383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Cancel</a:t>
            </a:r>
            <a:endParaRPr lang="en-IN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91821" y="5016885"/>
            <a:ext cx="0" cy="423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9152" y="54403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Mark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1455940" y="5595582"/>
            <a:ext cx="3923559" cy="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595582" y="4838355"/>
            <a:ext cx="2214911" cy="182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Save Locally and A sync update later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8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240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Attenufy App Workflow</vt:lpstr>
      <vt:lpstr>Login</vt:lpstr>
      <vt:lpstr>Default View</vt:lpstr>
      <vt:lpstr>Menu</vt:lpstr>
      <vt:lpstr>Search</vt:lpstr>
      <vt:lpstr>Search Suggestions</vt:lpstr>
      <vt:lpstr>Profile</vt:lpstr>
      <vt:lpstr>Mark </vt:lpstr>
      <vt:lpstr>Batch list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Attenufy App Workflow</dc:title>
  <dc:creator>Puranjay Jain</dc:creator>
  <cp:lastModifiedBy>Puranjay Jain</cp:lastModifiedBy>
  <cp:revision>85</cp:revision>
  <dcterms:created xsi:type="dcterms:W3CDTF">2014-11-07T05:30:49Z</dcterms:created>
  <dcterms:modified xsi:type="dcterms:W3CDTF">2014-11-09T03:56:03Z</dcterms:modified>
</cp:coreProperties>
</file>