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3"/>
  </p:notesMasterIdLst>
  <p:sldIdLst>
    <p:sldId id="256" r:id="rId3"/>
    <p:sldId id="262" r:id="rId4"/>
    <p:sldId id="257" r:id="rId5"/>
    <p:sldId id="264" r:id="rId6"/>
    <p:sldId id="265" r:id="rId7"/>
    <p:sldId id="266" r:id="rId8"/>
    <p:sldId id="268" r:id="rId9"/>
    <p:sldId id="269"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8"/>
            <p14:sldId id="269"/>
            <p14:sldId id="267"/>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E75854"/>
    <a:srgbClr val="FFFFFF"/>
    <a:srgbClr val="D24726"/>
    <a:srgbClr val="D2B4A6"/>
    <a:srgbClr val="734F29"/>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66" d="100"/>
          <a:sy n="66" d="100"/>
        </p:scale>
        <p:origin x="3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11/9/2014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gif"/><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2.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486646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p:txBody>
          <a:bodyPr/>
          <a:lstStyle/>
          <a:p>
            <a:r>
              <a:rPr lang="en-US" dirty="0" smtClean="0"/>
              <a:t>Welcome to Markit</a:t>
            </a:r>
            <a:endParaRPr lang="en-US" dirty="0"/>
          </a:p>
        </p:txBody>
      </p:sp>
      <p:sp>
        <p:nvSpPr>
          <p:cNvPr id="3" name="Subtitle 2"/>
          <p:cNvSpPr>
            <a:spLocks noGrp="1"/>
          </p:cNvSpPr>
          <p:nvPr>
            <p:ph type="subTitle" idx="1"/>
          </p:nvPr>
        </p:nvSpPr>
        <p:spPr>
          <a:xfrm>
            <a:off x="838202" y="5110608"/>
            <a:ext cx="10515598" cy="1747391"/>
          </a:xfrm>
        </p:spPr>
        <p:txBody>
          <a:bodyPr>
            <a:normAutofit/>
          </a:bodyPr>
          <a:lstStyle/>
          <a:p>
            <a:r>
              <a:rPr lang="en-US" dirty="0" smtClean="0">
                <a:solidFill>
                  <a:schemeClr val="tx2">
                    <a:lumMod val="75000"/>
                  </a:schemeClr>
                </a:solidFill>
              </a:rPr>
              <a:t>An easy way to </a:t>
            </a:r>
            <a:r>
              <a:rPr lang="en-US" dirty="0" smtClean="0">
                <a:solidFill>
                  <a:schemeClr val="tx2">
                    <a:lumMod val="75000"/>
                  </a:schemeClr>
                </a:solidFill>
              </a:rPr>
              <a:t>attendance</a:t>
            </a:r>
            <a:r>
              <a:rPr lang="en-US" dirty="0" smtClean="0">
                <a:solidFill>
                  <a:schemeClr val="tx2">
                    <a:lumMod val="75000"/>
                  </a:schemeClr>
                </a:solidFill>
              </a:rPr>
              <a:t>. </a:t>
            </a:r>
            <a:endParaRPr lang="en-US" dirty="0" smtClean="0">
              <a:solidFill>
                <a:schemeClr val="tx2">
                  <a:lumMod val="75000"/>
                </a:schemeClr>
              </a:solidFill>
            </a:endParaRPr>
          </a:p>
          <a:p>
            <a:r>
              <a:rPr lang="en-US" dirty="0" smtClean="0">
                <a:solidFill>
                  <a:schemeClr val="tx2">
                    <a:lumMod val="75000"/>
                  </a:schemeClr>
                </a:solidFill>
              </a:rPr>
              <a:t>Mark, Check, Scan or Simply search anything you want.</a:t>
            </a:r>
            <a:endParaRPr lang="en-US" dirty="0">
              <a:solidFill>
                <a:schemeClr val="tx2">
                  <a:lumMod val="75000"/>
                </a:schemeClr>
              </a:solidFill>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56882" y="667657"/>
            <a:ext cx="6535119" cy="461726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dirty="0" smtClean="0">
                <a:solidFill>
                  <a:schemeClr val="tx2">
                    <a:lumMod val="75000"/>
                  </a:schemeClr>
                </a:solidFill>
              </a:rPr>
              <a:t>Markit </a:t>
            </a:r>
            <a:br>
              <a:rPr lang="en-US" dirty="0" smtClean="0">
                <a:solidFill>
                  <a:schemeClr val="tx2">
                    <a:lumMod val="75000"/>
                  </a:schemeClr>
                </a:solidFill>
              </a:rPr>
            </a:br>
            <a:r>
              <a:rPr lang="en-US" sz="2800" dirty="0" smtClean="0">
                <a:solidFill>
                  <a:schemeClr val="tx2">
                    <a:lumMod val="75000"/>
                  </a:schemeClr>
                </a:solidFill>
              </a:rPr>
              <a:t>by Puranjay Jain</a:t>
            </a:r>
            <a:endParaRPr lang="en-US" dirty="0">
              <a:solidFill>
                <a:schemeClr val="tx2">
                  <a:lumMod val="75000"/>
                </a:schemeClr>
              </a:solidFill>
            </a:endParaRPr>
          </a:p>
        </p:txBody>
      </p:sp>
      <p:sp>
        <p:nvSpPr>
          <p:cNvPr id="3" name="Text Placeholder 2"/>
          <p:cNvSpPr>
            <a:spLocks noGrp="1"/>
          </p:cNvSpPr>
          <p:nvPr>
            <p:ph type="body" idx="1"/>
          </p:nvPr>
        </p:nvSpPr>
        <p:spPr>
          <a:xfrm>
            <a:off x="5994688" y="1034327"/>
            <a:ext cx="5859506" cy="3813443"/>
          </a:xfrm>
        </p:spPr>
        <p:txBody>
          <a:bodyPr>
            <a:noAutofit/>
          </a:bodyPr>
          <a:lstStyle/>
          <a:p>
            <a:r>
              <a:rPr lang="en-US" sz="2400" dirty="0" smtClean="0"/>
              <a:t>Created for the Learning Technologies Project Course ( PBL ) u</a:t>
            </a:r>
            <a:r>
              <a:rPr lang="en-US" sz="2400" dirty="0" smtClean="0"/>
              <a:t>nder </a:t>
            </a:r>
          </a:p>
          <a:p>
            <a:r>
              <a:rPr lang="en-US" sz="2400" dirty="0" smtClean="0"/>
              <a:t>Mr. Akhlesh Agarwal </a:t>
            </a:r>
          </a:p>
          <a:p>
            <a:r>
              <a:rPr lang="en-US" sz="2400" dirty="0" smtClean="0"/>
              <a:t>with the guidance of Dr. Shradha </a:t>
            </a:r>
            <a:r>
              <a:rPr lang="en-US" sz="2400" dirty="0" err="1" smtClean="0"/>
              <a:t>Kanwar</a:t>
            </a:r>
            <a:r>
              <a:rPr lang="en-US" sz="2400" dirty="0" smtClean="0"/>
              <a:t>, </a:t>
            </a:r>
          </a:p>
          <a:p>
            <a:r>
              <a:rPr lang="en-US" sz="2400" dirty="0" smtClean="0"/>
              <a:t>Mr. Ashoo </a:t>
            </a:r>
            <a:r>
              <a:rPr lang="en-US" sz="2400" dirty="0" err="1" smtClean="0"/>
              <a:t>Dubey</a:t>
            </a:r>
            <a:r>
              <a:rPr lang="en-US" sz="2400" dirty="0" smtClean="0"/>
              <a:t> and Mr. </a:t>
            </a:r>
            <a:r>
              <a:rPr lang="en-US" sz="2400" dirty="0" smtClean="0"/>
              <a:t>Vijay </a:t>
            </a:r>
            <a:r>
              <a:rPr lang="en-US" sz="2400" dirty="0" err="1" smtClean="0"/>
              <a:t>Mandke</a:t>
            </a:r>
            <a:endParaRPr lang="en-US" sz="2400"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tx2">
                    <a:lumMod val="75000"/>
                  </a:schemeClr>
                </a:solidFill>
              </a:rPr>
              <a:t>Find out </a:t>
            </a:r>
            <a:r>
              <a:rPr lang="en-US" sz="1800" dirty="0" smtClean="0">
                <a:solidFill>
                  <a:schemeClr val="tx2">
                    <a:lumMod val="75000"/>
                  </a:schemeClr>
                </a:solidFill>
              </a:rPr>
              <a:t>more on the ETIC Portal website</a:t>
            </a:r>
            <a:endParaRPr lang="en-US" sz="1800" dirty="0">
              <a:solidFill>
                <a:schemeClr val="tx2">
                  <a:lumMod val="75000"/>
                </a:scheme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000">
        <p15:prstTrans prst="drape"/>
      </p:transition>
    </mc:Choice>
    <mc:Fallback>
      <p:transition spd="slow" advTm="7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99634" y="53148"/>
            <a:ext cx="10749367" cy="1208868"/>
          </a:xfrm>
        </p:spPr>
        <p:txBody>
          <a:bodyPr/>
          <a:lstStyle/>
          <a:p>
            <a:r>
              <a:rPr lang="en-US" dirty="0" smtClean="0"/>
              <a:t>Design</a:t>
            </a:r>
            <a:endParaRPr lang="en-US" dirty="0"/>
          </a:p>
        </p:txBody>
      </p:sp>
      <p:sp>
        <p:nvSpPr>
          <p:cNvPr id="3" name="Content Placeholder 2"/>
          <p:cNvSpPr>
            <a:spLocks noGrp="1"/>
          </p:cNvSpPr>
          <p:nvPr>
            <p:ph idx="1"/>
          </p:nvPr>
        </p:nvSpPr>
        <p:spPr>
          <a:xfrm>
            <a:off x="299634" y="1694996"/>
            <a:ext cx="5110566" cy="4836433"/>
          </a:xfrm>
        </p:spPr>
        <p:txBody>
          <a:bodyPr>
            <a:normAutofit/>
          </a:bodyPr>
          <a:lstStyle/>
          <a:p>
            <a:r>
              <a:rPr lang="en-US" dirty="0" smtClean="0">
                <a:solidFill>
                  <a:schemeClr val="tx2">
                    <a:lumMod val="75000"/>
                  </a:schemeClr>
                </a:solidFill>
              </a:rPr>
              <a:t>Right from the start, you’ll have access </a:t>
            </a:r>
            <a:r>
              <a:rPr lang="en-US" dirty="0" smtClean="0">
                <a:solidFill>
                  <a:schemeClr val="tx2">
                    <a:lumMod val="75000"/>
                  </a:schemeClr>
                </a:solidFill>
              </a:rPr>
              <a:t>to </a:t>
            </a:r>
            <a:r>
              <a:rPr lang="en-US" dirty="0" smtClean="0">
                <a:solidFill>
                  <a:schemeClr val="tx2">
                    <a:lumMod val="75000"/>
                  </a:schemeClr>
                </a:solidFill>
              </a:rPr>
              <a:t>beautiful, </a:t>
            </a:r>
            <a:r>
              <a:rPr lang="en-US" dirty="0" smtClean="0">
                <a:solidFill>
                  <a:schemeClr val="tx2">
                    <a:lumMod val="75000"/>
                  </a:schemeClr>
                </a:solidFill>
              </a:rPr>
              <a:t>color</a:t>
            </a:r>
            <a:r>
              <a:rPr lang="en-US" dirty="0" smtClean="0">
                <a:solidFill>
                  <a:schemeClr val="tx2">
                    <a:lumMod val="75000"/>
                  </a:schemeClr>
                </a:solidFill>
              </a:rPr>
              <a:t> and text</a:t>
            </a:r>
            <a:r>
              <a:rPr lang="en-US" dirty="0" smtClean="0">
                <a:solidFill>
                  <a:schemeClr val="tx2">
                    <a:lumMod val="75000"/>
                  </a:schemeClr>
                </a:solidFill>
              </a:rPr>
              <a:t> that will seamlessly transform into a theme </a:t>
            </a:r>
            <a:r>
              <a:rPr lang="en-US" dirty="0" smtClean="0">
                <a:solidFill>
                  <a:schemeClr val="tx2">
                    <a:lumMod val="75000"/>
                  </a:schemeClr>
                </a:solidFill>
              </a:rPr>
              <a:t>that </a:t>
            </a:r>
            <a:r>
              <a:rPr lang="en-US" dirty="0" smtClean="0">
                <a:solidFill>
                  <a:schemeClr val="tx2">
                    <a:lumMod val="75000"/>
                  </a:schemeClr>
                </a:solidFill>
              </a:rPr>
              <a:t>has layouts and transitions to </a:t>
            </a:r>
            <a:r>
              <a:rPr lang="en-US" dirty="0" smtClean="0">
                <a:solidFill>
                  <a:schemeClr val="tx2">
                    <a:lumMod val="75000"/>
                  </a:schemeClr>
                </a:solidFill>
              </a:rPr>
              <a:t>match </a:t>
            </a:r>
            <a:r>
              <a:rPr lang="en-US" dirty="0" smtClean="0">
                <a:solidFill>
                  <a:schemeClr val="tx2">
                    <a:lumMod val="75000"/>
                  </a:schemeClr>
                </a:solidFill>
              </a:rPr>
              <a:t>our college’s style. </a:t>
            </a:r>
            <a:r>
              <a:rPr lang="en-US" dirty="0" smtClean="0">
                <a:solidFill>
                  <a:schemeClr val="tx2">
                    <a:lumMod val="75000"/>
                  </a:schemeClr>
                </a:solidFill>
              </a:rPr>
              <a:t>It just draws from the very essence of our college and the colors from the previous E.R.P module but drastically improvising it</a:t>
            </a:r>
            <a:r>
              <a:rPr lang="en-US" dirty="0" smtClean="0">
                <a:solidFill>
                  <a:schemeClr val="tx2">
                    <a:lumMod val="75000"/>
                  </a:schemeClr>
                </a:solidFill>
              </a:rPr>
              <a:t>.</a:t>
            </a:r>
            <a:endParaRPr lang="en-US" dirty="0" smtClean="0">
              <a:solidFill>
                <a:schemeClr val="tx2">
                  <a:lumMod val="75000"/>
                </a:schemeClr>
              </a:solidFill>
            </a:endParaRPr>
          </a:p>
          <a:p>
            <a:r>
              <a:rPr lang="en-US" dirty="0" smtClean="0">
                <a:solidFill>
                  <a:schemeClr val="tx2">
                    <a:lumMod val="75000"/>
                  </a:schemeClr>
                </a:solidFill>
              </a:rPr>
              <a:t>New features like </a:t>
            </a:r>
            <a:r>
              <a:rPr lang="en-US" dirty="0" smtClean="0">
                <a:solidFill>
                  <a:schemeClr val="tx2">
                    <a:lumMod val="75000"/>
                  </a:schemeClr>
                </a:solidFill>
              </a:rPr>
              <a:t>Swipe and Tap Menu or the Universal Search bar make your work simpler than ever before.</a:t>
            </a:r>
            <a:endParaRPr lang="en-US" dirty="0" smtClean="0">
              <a:solidFill>
                <a:schemeClr val="tx2">
                  <a:lumMod val="75000"/>
                </a:schemeClr>
              </a:solidFill>
            </a:endParaRPr>
          </a:p>
          <a:p>
            <a:r>
              <a:rPr lang="en-US" dirty="0" smtClean="0">
                <a:solidFill>
                  <a:schemeClr val="tx2">
                    <a:lumMod val="75000"/>
                  </a:schemeClr>
                </a:solidFill>
              </a:rPr>
              <a:t>The Application also draws elements from the material design by google for the latest version android available for older android™ phones !</a:t>
            </a:r>
          </a:p>
          <a:p>
            <a:endParaRPr lang="en-US" dirty="0">
              <a:solidFill>
                <a:schemeClr val="tx2">
                  <a:lumMod val="75000"/>
                </a:schemeClr>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4657" b="7513"/>
          <a:stretch/>
        </p:blipFill>
        <p:spPr>
          <a:xfrm>
            <a:off x="5616996" y="1694996"/>
            <a:ext cx="3097428" cy="4836433"/>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21820" b="45692"/>
          <a:stretch/>
        </p:blipFill>
        <p:spPr>
          <a:xfrm>
            <a:off x="8920352" y="1694996"/>
            <a:ext cx="3096560" cy="1788433"/>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4320" b="44019"/>
          <a:stretch/>
        </p:blipFill>
        <p:spPr>
          <a:xfrm>
            <a:off x="8920352" y="3686632"/>
            <a:ext cx="3097428" cy="2844797"/>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mc:Choice xmlns:p14="http://schemas.microsoft.com/office/powerpoint/2010/main" Requires="p14">
      <p:transition spd="slow" p14:dur="1500" advTm="10000">
        <p:push dir="u"/>
      </p:transition>
    </mc:Choice>
    <mc:Fallback>
      <p:transition spd="slow" advTm="10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3250"/>
                            </p:stCondLst>
                            <p:childTnLst>
                              <p:par>
                                <p:cTn id="27" presetID="42"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4250"/>
                            </p:stCondLst>
                            <p:childTnLst>
                              <p:par>
                                <p:cTn id="33" presetID="37"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500"/>
                                        <p:tgtEl>
                                          <p:spTgt spid="8"/>
                                        </p:tgtEl>
                                      </p:cBhvr>
                                    </p:animEffect>
                                    <p:anim calcmode="lin" valueType="num">
                                      <p:cBhvr>
                                        <p:cTn id="36" dur="1500" fill="hold"/>
                                        <p:tgtEl>
                                          <p:spTgt spid="8"/>
                                        </p:tgtEl>
                                        <p:attrNameLst>
                                          <p:attrName>ppt_x</p:attrName>
                                        </p:attrNameLst>
                                      </p:cBhvr>
                                      <p:tavLst>
                                        <p:tav tm="0">
                                          <p:val>
                                            <p:strVal val="#ppt_x"/>
                                          </p:val>
                                        </p:tav>
                                        <p:tav tm="100000">
                                          <p:val>
                                            <p:strVal val="#ppt_x"/>
                                          </p:val>
                                        </p:tav>
                                      </p:tavLst>
                                    </p:anim>
                                    <p:anim calcmode="lin" valueType="num">
                                      <p:cBhvr>
                                        <p:cTn id="37" dur="1350" decel="100000" fill="hold"/>
                                        <p:tgtEl>
                                          <p:spTgt spid="8"/>
                                        </p:tgtEl>
                                        <p:attrNameLst>
                                          <p:attrName>ppt_y</p:attrName>
                                        </p:attrNameLst>
                                      </p:cBhvr>
                                      <p:tavLst>
                                        <p:tav tm="0">
                                          <p:val>
                                            <p:strVal val="#ppt_y+1"/>
                                          </p:val>
                                        </p:tav>
                                        <p:tav tm="100000">
                                          <p:val>
                                            <p:strVal val="#ppt_y-.03"/>
                                          </p:val>
                                        </p:tav>
                                      </p:tavLst>
                                    </p:anim>
                                    <p:anim calcmode="lin" valueType="num">
                                      <p:cBhvr>
                                        <p:cTn id="38" dur="150" accel="100000" fill="hold">
                                          <p:stCondLst>
                                            <p:cond delay="1350"/>
                                          </p:stCondLst>
                                        </p:cTn>
                                        <p:tgtEl>
                                          <p:spTgt spid="8"/>
                                        </p:tgtEl>
                                        <p:attrNameLst>
                                          <p:attrName>ppt_y</p:attrName>
                                        </p:attrNameLst>
                                      </p:cBhvr>
                                      <p:tavLst>
                                        <p:tav tm="0">
                                          <p:val>
                                            <p:strVal val="#ppt_y-.03"/>
                                          </p:val>
                                        </p:tav>
                                        <p:tav tm="100000">
                                          <p:val>
                                            <p:strVal val="#ppt_y"/>
                                          </p:val>
                                        </p:tav>
                                      </p:tavLst>
                                    </p:anim>
                                  </p:childTnLst>
                                </p:cTn>
                              </p:par>
                            </p:childTnLst>
                          </p:cTn>
                        </p:par>
                        <p:par>
                          <p:cTn id="39" fill="hold">
                            <p:stCondLst>
                              <p:cond delay="5750"/>
                            </p:stCondLst>
                            <p:childTnLst>
                              <p:par>
                                <p:cTn id="40" presetID="12" presetClass="entr" presetSubtype="2"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1000"/>
                                        <p:tgtEl>
                                          <p:spTgt spid="9"/>
                                        </p:tgtEl>
                                        <p:attrNameLst>
                                          <p:attrName>ppt_x</p:attrName>
                                        </p:attrNameLst>
                                      </p:cBhvr>
                                      <p:tavLst>
                                        <p:tav tm="0">
                                          <p:val>
                                            <p:strVal val="#ppt_x+#ppt_w*1.125000"/>
                                          </p:val>
                                        </p:tav>
                                        <p:tav tm="100000">
                                          <p:val>
                                            <p:strVal val="#ppt_x"/>
                                          </p:val>
                                        </p:tav>
                                      </p:tavLst>
                                    </p:anim>
                                    <p:animEffect transition="in" filter="wipe(left)">
                                      <p:cBhvr>
                                        <p:cTn id="43" dur="1000"/>
                                        <p:tgtEl>
                                          <p:spTgt spid="9"/>
                                        </p:tgtEl>
                                      </p:cBhvr>
                                    </p:animEffect>
                                  </p:childTnLst>
                                </p:cTn>
                              </p:par>
                            </p:childTnLst>
                          </p:cTn>
                        </p:par>
                        <p:par>
                          <p:cTn id="44" fill="hold">
                            <p:stCondLst>
                              <p:cond delay="6750"/>
                            </p:stCondLst>
                            <p:childTnLst>
                              <p:par>
                                <p:cTn id="45" presetID="12" presetClass="entr" presetSubtype="8"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000"/>
                                        <p:tgtEl>
                                          <p:spTgt spid="10"/>
                                        </p:tgtEl>
                                        <p:attrNameLst>
                                          <p:attrName>ppt_x</p:attrName>
                                        </p:attrNameLst>
                                      </p:cBhvr>
                                      <p:tavLst>
                                        <p:tav tm="0">
                                          <p:val>
                                            <p:strVal val="#ppt_x-#ppt_w*1.125000"/>
                                          </p:val>
                                        </p:tav>
                                        <p:tav tm="100000">
                                          <p:val>
                                            <p:strVal val="#ppt_x"/>
                                          </p:val>
                                        </p:tav>
                                      </p:tavLst>
                                    </p:anim>
                                    <p:animEffect transition="in" filter="wipe(right)">
                                      <p:cBhvr>
                                        <p:cTn id="4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4021" b="62516"/>
          <a:stretch/>
        </p:blipFill>
        <p:spPr>
          <a:xfrm>
            <a:off x="7499083" y="1725671"/>
            <a:ext cx="3857625" cy="2294786"/>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t="4021" b="62516"/>
          <a:stretch/>
        </p:blipFill>
        <p:spPr>
          <a:xfrm>
            <a:off x="7499081" y="4222128"/>
            <a:ext cx="3857625" cy="229478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32" b="62096"/>
          <a:stretch/>
        </p:blipFill>
        <p:spPr>
          <a:xfrm>
            <a:off x="7499082" y="1711157"/>
            <a:ext cx="3857625" cy="2309300"/>
          </a:xfrm>
          <a:prstGeom prst="rect">
            <a:avLst/>
          </a:prstGeom>
        </p:spPr>
      </p:pic>
      <p:sp>
        <p:nvSpPr>
          <p:cNvPr id="3" name="Content Placeholder 2"/>
          <p:cNvSpPr>
            <a:spLocks noGrp="1"/>
          </p:cNvSpPr>
          <p:nvPr>
            <p:ph idx="1"/>
          </p:nvPr>
        </p:nvSpPr>
        <p:spPr>
          <a:xfrm>
            <a:off x="504372" y="1725671"/>
            <a:ext cx="6093884" cy="4433752"/>
          </a:xfrm>
        </p:spPr>
        <p:txBody>
          <a:bodyPr>
            <a:normAutofit/>
          </a:bodyPr>
          <a:lstStyle/>
          <a:p>
            <a:r>
              <a:rPr lang="en-US" dirty="0" smtClean="0">
                <a:solidFill>
                  <a:schemeClr val="tx2">
                    <a:lumMod val="75000"/>
                  </a:schemeClr>
                </a:solidFill>
              </a:rPr>
              <a:t>Interact with the application with </a:t>
            </a:r>
            <a:r>
              <a:rPr lang="en-US" dirty="0" smtClean="0">
                <a:solidFill>
                  <a:schemeClr val="tx2">
                    <a:lumMod val="75000"/>
                  </a:schemeClr>
                </a:solidFill>
              </a:rPr>
              <a:t>natural flow of fingers like tap or swipe. The familiar iconography makes it easier to recognize, if not help is always provided to those who need it.</a:t>
            </a:r>
            <a:endParaRPr lang="en-US" sz="1050" dirty="0">
              <a:solidFill>
                <a:schemeClr val="tx2">
                  <a:lumMod val="75000"/>
                </a:schemeClr>
              </a:solidFill>
            </a:endParaRPr>
          </a:p>
          <a:p>
            <a:pPr lvl="1"/>
            <a:r>
              <a:rPr lang="en-US" b="1" dirty="0" smtClean="0">
                <a:solidFill>
                  <a:schemeClr val="tx2">
                    <a:lumMod val="75000"/>
                  </a:schemeClr>
                </a:solidFill>
              </a:rPr>
              <a:t>Universal Search </a:t>
            </a:r>
            <a:r>
              <a:rPr lang="en-US" dirty="0" smtClean="0">
                <a:solidFill>
                  <a:schemeClr val="tx2">
                    <a:lumMod val="75000"/>
                  </a:schemeClr>
                </a:solidFill>
              </a:rPr>
              <a:t>– </a:t>
            </a:r>
            <a:r>
              <a:rPr lang="en-US" dirty="0" smtClean="0">
                <a:solidFill>
                  <a:schemeClr val="tx2">
                    <a:lumMod val="75000"/>
                  </a:schemeClr>
                </a:solidFill>
              </a:rPr>
              <a:t>Just tap to search . Search anything ranging from a fellow faculty or a student, settings or even help topics making work child’s play</a:t>
            </a:r>
            <a:endParaRPr lang="en-US" sz="1100" dirty="0">
              <a:solidFill>
                <a:schemeClr val="tx2">
                  <a:lumMod val="75000"/>
                </a:schemeClr>
              </a:solidFill>
            </a:endParaRPr>
          </a:p>
          <a:p>
            <a:pPr lvl="1"/>
            <a:r>
              <a:rPr lang="en-US" b="1" dirty="0" smtClean="0">
                <a:solidFill>
                  <a:schemeClr val="tx2">
                    <a:lumMod val="75000"/>
                  </a:schemeClr>
                </a:solidFill>
              </a:rPr>
              <a:t>Sleek Menu  </a:t>
            </a:r>
            <a:r>
              <a:rPr lang="en-US" dirty="0" smtClean="0">
                <a:solidFill>
                  <a:schemeClr val="tx2">
                    <a:lumMod val="75000"/>
                  </a:schemeClr>
                </a:solidFill>
              </a:rPr>
              <a:t>– </a:t>
            </a:r>
            <a:r>
              <a:rPr lang="en-US" dirty="0" smtClean="0">
                <a:solidFill>
                  <a:schemeClr val="tx2">
                    <a:lumMod val="75000"/>
                  </a:schemeClr>
                </a:solidFill>
              </a:rPr>
              <a:t>Swipe right or just tap the icon for the menu. Familiar android icons with page descriptions or the circular photo with your name which links to your profile. Navigation is just a piece of cake</a:t>
            </a:r>
            <a:endParaRPr lang="en-US" dirty="0" smtClean="0">
              <a:solidFill>
                <a:schemeClr val="tx2">
                  <a:lumMod val="75000"/>
                </a:schemeClr>
              </a:solidFill>
            </a:endParaRPr>
          </a:p>
          <a:p>
            <a:endParaRPr lang="en-US" dirty="0">
              <a:solidFill>
                <a:schemeClr val="tx2">
                  <a:lumMod val="75000"/>
                </a:schemeClr>
              </a:solidFill>
            </a:endParaRPr>
          </a:p>
        </p:txBody>
      </p:sp>
      <p:sp>
        <p:nvSpPr>
          <p:cNvPr id="10" name="Rectangle 9"/>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1"/>
          <p:cNvSpPr>
            <a:spLocks noGrp="1"/>
          </p:cNvSpPr>
          <p:nvPr>
            <p:ph type="title"/>
          </p:nvPr>
        </p:nvSpPr>
        <p:spPr>
          <a:xfrm>
            <a:off x="299634" y="53148"/>
            <a:ext cx="10749367" cy="1208868"/>
          </a:xfrm>
        </p:spPr>
        <p:txBody>
          <a:bodyPr/>
          <a:lstStyle/>
          <a:p>
            <a:r>
              <a:rPr lang="en-US" dirty="0" smtClean="0"/>
              <a:t>Interactions</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372" y="4336110"/>
            <a:ext cx="622837" cy="622837"/>
          </a:xfrm>
          <a:prstGeom prst="rect">
            <a:avLst/>
          </a:prstGeom>
          <a:solidFill>
            <a:srgbClr val="E75854"/>
          </a:solidFill>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175" y="3135637"/>
            <a:ext cx="622836" cy="622836"/>
          </a:xfrm>
          <a:prstGeom prst="rect">
            <a:avLst/>
          </a:prstGeom>
          <a:solidFill>
            <a:srgbClr val="E75854"/>
          </a:solidFill>
        </p:spPr>
      </p:pic>
      <p:sp>
        <p:nvSpPr>
          <p:cNvPr id="20" name="Oval 19"/>
          <p:cNvSpPr/>
          <p:nvPr/>
        </p:nvSpPr>
        <p:spPr>
          <a:xfrm>
            <a:off x="10811698" y="1654833"/>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7499079" y="4961033"/>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l="376" t="4020" r="-376" b="62519"/>
          <a:stretch/>
        </p:blipFill>
        <p:spPr>
          <a:xfrm>
            <a:off x="3745504" y="4222128"/>
            <a:ext cx="3857625" cy="2294786"/>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mc:Choice xmlns:p14="http://schemas.microsoft.com/office/powerpoint/2010/main" Requires="p14">
      <p:transition spd="slow" p14:dur="1500" advTm="12000">
        <p:push/>
      </p:transition>
    </mc:Choice>
    <mc:Fallback>
      <p:transition spd="slow" advTm="1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1250"/>
                            </p:stCondLst>
                            <p:childTnLst>
                              <p:par>
                                <p:cTn id="15" presetID="37"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21" fill="hold">
                            <p:stCondLst>
                              <p:cond delay="2250"/>
                            </p:stCondLst>
                            <p:childTnLst>
                              <p:par>
                                <p:cTn id="22" presetID="37"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8" fill="hold">
                            <p:stCondLst>
                              <p:cond delay="3250"/>
                            </p:stCondLst>
                            <p:childTnLst>
                              <p:par>
                                <p:cTn id="29" presetID="37" presetClass="entr" presetSubtype="0"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5" fill="hold">
                            <p:stCondLst>
                              <p:cond delay="4250"/>
                            </p:stCondLst>
                            <p:childTnLst>
                              <p:par>
                                <p:cTn id="36" presetID="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0-#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childTnLst>
                          </p:cTn>
                        </p:par>
                        <p:par>
                          <p:cTn id="40" fill="hold">
                            <p:stCondLst>
                              <p:cond delay="4750"/>
                            </p:stCondLst>
                            <p:childTnLst>
                              <p:par>
                                <p:cTn id="41" presetID="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par>
                          <p:cTn id="45" fill="hold">
                            <p:stCondLst>
                              <p:cond delay="5250"/>
                            </p:stCondLst>
                            <p:childTnLst>
                              <p:par>
                                <p:cTn id="46" presetID="10"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childTnLst>
                                </p:cTn>
                              </p:par>
                            </p:childTnLst>
                          </p:cTn>
                        </p:par>
                        <p:par>
                          <p:cTn id="49" fill="hold">
                            <p:stCondLst>
                              <p:cond delay="6250"/>
                            </p:stCondLst>
                            <p:childTnLst>
                              <p:par>
                                <p:cTn id="50" presetID="31" presetClass="entr" presetSubtype="0" fill="hold" grpId="1"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 calcmode="lin" valueType="num">
                                      <p:cBhvr>
                                        <p:cTn id="54" dur="500" fill="hold"/>
                                        <p:tgtEl>
                                          <p:spTgt spid="20"/>
                                        </p:tgtEl>
                                        <p:attrNameLst>
                                          <p:attrName>style.rotation</p:attrName>
                                        </p:attrNameLst>
                                      </p:cBhvr>
                                      <p:tavLst>
                                        <p:tav tm="0">
                                          <p:val>
                                            <p:fltVal val="90"/>
                                          </p:val>
                                        </p:tav>
                                        <p:tav tm="100000">
                                          <p:val>
                                            <p:fltVal val="0"/>
                                          </p:val>
                                        </p:tav>
                                      </p:tavLst>
                                    </p:anim>
                                    <p:animEffect transition="in" filter="fade">
                                      <p:cBhvr>
                                        <p:cTn id="55" dur="500"/>
                                        <p:tgtEl>
                                          <p:spTgt spid="20"/>
                                        </p:tgtEl>
                                      </p:cBhvr>
                                    </p:animEffect>
                                  </p:childTnLst>
                                </p:cTn>
                              </p:par>
                            </p:childTnLst>
                          </p:cTn>
                        </p:par>
                        <p:par>
                          <p:cTn id="56" fill="hold">
                            <p:stCondLst>
                              <p:cond delay="6750"/>
                            </p:stCondLst>
                            <p:childTnLst>
                              <p:par>
                                <p:cTn id="57" presetID="10" presetClass="exit" presetSubtype="0" fill="hold" grpId="2" nodeType="afterEffect">
                                  <p:stCondLst>
                                    <p:cond delay="0"/>
                                  </p:stCondLst>
                                  <p:childTnLst>
                                    <p:animEffect transition="out" filter="fade">
                                      <p:cBhvr>
                                        <p:cTn id="58" dur="250"/>
                                        <p:tgtEl>
                                          <p:spTgt spid="20"/>
                                        </p:tgtEl>
                                      </p:cBhvr>
                                    </p:animEffect>
                                    <p:set>
                                      <p:cBhvr>
                                        <p:cTn id="59" dur="1" fill="hold">
                                          <p:stCondLst>
                                            <p:cond delay="249"/>
                                          </p:stCondLst>
                                        </p:cTn>
                                        <p:tgtEl>
                                          <p:spTgt spid="20"/>
                                        </p:tgtEl>
                                        <p:attrNameLst>
                                          <p:attrName>style.visibility</p:attrName>
                                        </p:attrNameLst>
                                      </p:cBhvr>
                                      <p:to>
                                        <p:strVal val="hidden"/>
                                      </p:to>
                                    </p:set>
                                  </p:childTnLst>
                                </p:cTn>
                              </p:par>
                            </p:childTnLst>
                          </p:cTn>
                        </p:par>
                        <p:par>
                          <p:cTn id="60" fill="hold">
                            <p:stCondLst>
                              <p:cond delay="7000"/>
                            </p:stCondLst>
                            <p:childTnLst>
                              <p:par>
                                <p:cTn id="61" presetID="2" presetClass="entr" presetSubtype="2"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1+#ppt_w/2"/>
                                          </p:val>
                                        </p:tav>
                                        <p:tav tm="100000">
                                          <p:val>
                                            <p:strVal val="#ppt_x"/>
                                          </p:val>
                                        </p:tav>
                                      </p:tavLst>
                                    </p:anim>
                                    <p:anim calcmode="lin" valueType="num">
                                      <p:cBhvr additive="base">
                                        <p:cTn id="64" dur="1000" fill="hold"/>
                                        <p:tgtEl>
                                          <p:spTgt spid="5"/>
                                        </p:tgtEl>
                                        <p:attrNameLst>
                                          <p:attrName>ppt_y</p:attrName>
                                        </p:attrNameLst>
                                      </p:cBhvr>
                                      <p:tavLst>
                                        <p:tav tm="0">
                                          <p:val>
                                            <p:strVal val="#ppt_y"/>
                                          </p:val>
                                        </p:tav>
                                        <p:tav tm="100000">
                                          <p:val>
                                            <p:strVal val="#ppt_y"/>
                                          </p:val>
                                        </p:tav>
                                      </p:tavLst>
                                    </p:anim>
                                  </p:childTnLst>
                                </p:cTn>
                              </p:par>
                            </p:childTnLst>
                          </p:cTn>
                        </p:par>
                        <p:par>
                          <p:cTn id="65" fill="hold">
                            <p:stCondLst>
                              <p:cond delay="8000"/>
                            </p:stCondLst>
                            <p:childTnLst>
                              <p:par>
                                <p:cTn id="66" presetID="10" presetClass="entr" presetSubtype="0" fill="hold" nodeType="afterEffect">
                                  <p:stCondLst>
                                    <p:cond delay="50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childTnLst>
                                </p:cTn>
                              </p:par>
                            </p:childTnLst>
                          </p:cTn>
                        </p:par>
                        <p:par>
                          <p:cTn id="69" fill="hold">
                            <p:stCondLst>
                              <p:cond delay="9500"/>
                            </p:stCondLst>
                            <p:childTnLst>
                              <p:par>
                                <p:cTn id="70" presetID="10"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10000"/>
                            </p:stCondLst>
                            <p:childTnLst>
                              <p:par>
                                <p:cTn id="74" presetID="10" presetClass="exit" presetSubtype="0" fill="hold" grpId="1" nodeType="afterEffect">
                                  <p:stCondLst>
                                    <p:cond delay="0"/>
                                  </p:stCondLst>
                                  <p:childTnLst>
                                    <p:animEffect transition="out" filter="fade">
                                      <p:cBhvr>
                                        <p:cTn id="75" dur="700"/>
                                        <p:tgtEl>
                                          <p:spTgt spid="23"/>
                                        </p:tgtEl>
                                      </p:cBhvr>
                                    </p:animEffect>
                                    <p:set>
                                      <p:cBhvr>
                                        <p:cTn id="76" dur="1" fill="hold">
                                          <p:stCondLst>
                                            <p:cond delay="699"/>
                                          </p:stCondLst>
                                        </p:cTn>
                                        <p:tgtEl>
                                          <p:spTgt spid="23"/>
                                        </p:tgtEl>
                                        <p:attrNameLst>
                                          <p:attrName>style.visibility</p:attrName>
                                        </p:attrNameLst>
                                      </p:cBhvr>
                                      <p:to>
                                        <p:strVal val="hidden"/>
                                      </p:to>
                                    </p:set>
                                  </p:childTnLst>
                                </p:cTn>
                              </p:par>
                              <p:par>
                                <p:cTn id="77" presetID="63" presetClass="path" presetSubtype="0" accel="50000" decel="50000" fill="hold" grpId="2" nodeType="withEffect">
                                  <p:stCondLst>
                                    <p:cond delay="0"/>
                                  </p:stCondLst>
                                  <p:childTnLst>
                                    <p:animMotion origin="layout" path="M -4.16667E-6 -4.07407E-6 L 0.08842 -4.07407E-6 " pathEditMode="relative" rAng="0" ptsTypes="AA">
                                      <p:cBhvr>
                                        <p:cTn id="78" dur="700" fill="hold"/>
                                        <p:tgtEl>
                                          <p:spTgt spid="23"/>
                                        </p:tgtEl>
                                        <p:attrNameLst>
                                          <p:attrName>ppt_x</p:attrName>
                                          <p:attrName>ppt_y</p:attrName>
                                        </p:attrNameLst>
                                      </p:cBhvr>
                                      <p:rCtr x="4414" y="0"/>
                                    </p:animMotion>
                                  </p:childTnLst>
                                </p:cTn>
                              </p:par>
                              <p:par>
                                <p:cTn id="79" presetID="10"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childTnLst>
                                </p:cTn>
                              </p:par>
                              <p:par>
                                <p:cTn id="82" presetID="63" presetClass="path" presetSubtype="0" accel="50000" decel="50000" fill="hold" nodeType="withEffect">
                                  <p:stCondLst>
                                    <p:cond delay="0"/>
                                  </p:stCondLst>
                                  <p:childTnLst>
                                    <p:animMotion origin="layout" path="M -4.58333E-6 -3.7037E-7 L 0.30847 -0.00185 " pathEditMode="relative" rAng="0" ptsTypes="AA">
                                      <p:cBhvr>
                                        <p:cTn id="83" dur="1000" fill="hold"/>
                                        <p:tgtEl>
                                          <p:spTgt spid="14"/>
                                        </p:tgtEl>
                                        <p:attrNameLst>
                                          <p:attrName>ppt_x</p:attrName>
                                          <p:attrName>ppt_y</p:attrName>
                                        </p:attrNameLst>
                                      </p:cBhvr>
                                      <p:rCtr x="1541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p:bldP spid="20" grpId="1" animBg="1"/>
      <p:bldP spid="20" grpId="2" animBg="1"/>
      <p:bldP spid="23" grpId="0" animBg="1"/>
      <p:bldP spid="23" grpId="1" animBg="1"/>
      <p:bldP spid="23"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p:cNvSpPr txBox="1">
            <a:spLocks/>
          </p:cNvSpPr>
          <p:nvPr/>
        </p:nvSpPr>
        <p:spPr>
          <a:xfrm>
            <a:off x="299634" y="5314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What’s in it for the Teachers</a:t>
            </a:r>
            <a:endParaRPr lang="en-US" dirty="0"/>
          </a:p>
        </p:txBody>
      </p:sp>
      <p:sp>
        <p:nvSpPr>
          <p:cNvPr id="3" name="Content Placeholder 2"/>
          <p:cNvSpPr>
            <a:spLocks noGrp="1"/>
          </p:cNvSpPr>
          <p:nvPr>
            <p:ph idx="1"/>
          </p:nvPr>
        </p:nvSpPr>
        <p:spPr>
          <a:xfrm>
            <a:off x="299635" y="1625600"/>
            <a:ext cx="11616594" cy="703597"/>
          </a:xfrm>
        </p:spPr>
        <p:txBody>
          <a:bodyPr>
            <a:noAutofit/>
          </a:bodyPr>
          <a:lstStyle/>
          <a:p>
            <a:r>
              <a:rPr lang="en-US" sz="2400" dirty="0" smtClean="0">
                <a:solidFill>
                  <a:schemeClr val="tx2">
                    <a:lumMod val="75000"/>
                  </a:schemeClr>
                </a:solidFill>
              </a:rPr>
              <a:t>For teachers it is a great and easy way to mark the attendance</a:t>
            </a:r>
            <a:endParaRPr lang="en-US" sz="2400" dirty="0" smtClean="0">
              <a:solidFill>
                <a:schemeClr val="tx2">
                  <a:lumMod val="75000"/>
                </a:schemeClr>
              </a:solidFill>
            </a:endParaRPr>
          </a:p>
        </p:txBody>
      </p:sp>
      <p:grpSp>
        <p:nvGrpSpPr>
          <p:cNvPr id="22" name="Group 21"/>
          <p:cNvGrpSpPr/>
          <p:nvPr/>
        </p:nvGrpSpPr>
        <p:grpSpPr>
          <a:xfrm>
            <a:off x="5490456" y="2585551"/>
            <a:ext cx="1059080" cy="1059080"/>
            <a:chOff x="6749225" y="2438400"/>
            <a:chExt cx="1059080" cy="1059080"/>
          </a:xfrm>
          <a:solidFill>
            <a:schemeClr val="tx2">
              <a:lumMod val="75000"/>
            </a:schemeClr>
          </a:solidFill>
        </p:grpSpPr>
        <p:sp>
          <p:nvSpPr>
            <p:cNvPr id="14" name="Rectangle 13"/>
            <p:cNvSpPr/>
            <p:nvPr/>
          </p:nvSpPr>
          <p:spPr>
            <a:xfrm>
              <a:off x="6749225" y="2438400"/>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910438" y="2560970"/>
              <a:ext cx="724622" cy="724622"/>
            </a:xfrm>
            <a:prstGeom prst="rect">
              <a:avLst/>
            </a:prstGeom>
            <a:grpFill/>
          </p:spPr>
        </p:pic>
      </p:grpSp>
      <p:grpSp>
        <p:nvGrpSpPr>
          <p:cNvPr id="20" name="Group 19"/>
          <p:cNvGrpSpPr/>
          <p:nvPr/>
        </p:nvGrpSpPr>
        <p:grpSpPr>
          <a:xfrm>
            <a:off x="423728" y="2585551"/>
            <a:ext cx="1059080" cy="1059080"/>
            <a:chOff x="6386914" y="4379919"/>
            <a:chExt cx="1059080" cy="1059080"/>
          </a:xfrm>
          <a:solidFill>
            <a:schemeClr val="tx2">
              <a:lumMod val="75000"/>
            </a:schemeClr>
          </a:solidFill>
        </p:grpSpPr>
        <p:sp>
          <p:nvSpPr>
            <p:cNvPr id="15" name="Rectangle 14"/>
            <p:cNvSpPr/>
            <p:nvPr/>
          </p:nvSpPr>
          <p:spPr>
            <a:xfrm>
              <a:off x="6386914" y="4379919"/>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127" y="4547148"/>
              <a:ext cx="724622" cy="724622"/>
            </a:xfrm>
            <a:prstGeom prst="rect">
              <a:avLst/>
            </a:prstGeom>
            <a:grpFill/>
          </p:spPr>
        </p:pic>
      </p:grpSp>
      <p:grpSp>
        <p:nvGrpSpPr>
          <p:cNvPr id="21" name="Group 20"/>
          <p:cNvGrpSpPr/>
          <p:nvPr/>
        </p:nvGrpSpPr>
        <p:grpSpPr>
          <a:xfrm>
            <a:off x="423728" y="3925707"/>
            <a:ext cx="1059080" cy="1059080"/>
            <a:chOff x="8403688" y="4601262"/>
            <a:chExt cx="1059080" cy="1059080"/>
          </a:xfrm>
          <a:solidFill>
            <a:schemeClr val="tx2">
              <a:lumMod val="75000"/>
            </a:schemeClr>
          </a:solidFill>
        </p:grpSpPr>
        <p:sp>
          <p:nvSpPr>
            <p:cNvPr id="16" name="Rectangle 15"/>
            <p:cNvSpPr/>
            <p:nvPr/>
          </p:nvSpPr>
          <p:spPr>
            <a:xfrm>
              <a:off x="8403688" y="4601262"/>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570917" y="4768491"/>
              <a:ext cx="724622" cy="724622"/>
            </a:xfrm>
            <a:prstGeom prst="rect">
              <a:avLst/>
            </a:prstGeom>
            <a:grpFill/>
          </p:spPr>
        </p:pic>
      </p:grpSp>
      <p:grpSp>
        <p:nvGrpSpPr>
          <p:cNvPr id="23" name="Group 22"/>
          <p:cNvGrpSpPr/>
          <p:nvPr/>
        </p:nvGrpSpPr>
        <p:grpSpPr>
          <a:xfrm>
            <a:off x="414579" y="5372588"/>
            <a:ext cx="1059080" cy="1059080"/>
            <a:chOff x="10269485" y="1926459"/>
            <a:chExt cx="1059080" cy="1059080"/>
          </a:xfrm>
          <a:solidFill>
            <a:schemeClr val="tx2">
              <a:lumMod val="75000"/>
            </a:schemeClr>
          </a:solidFill>
        </p:grpSpPr>
        <p:sp>
          <p:nvSpPr>
            <p:cNvPr id="17" name="Rectangle 16"/>
            <p:cNvSpPr/>
            <p:nvPr/>
          </p:nvSpPr>
          <p:spPr>
            <a:xfrm>
              <a:off x="10269485" y="1926459"/>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5">
              <a:duotone>
                <a:prstClr val="black"/>
                <a:srgbClr val="DD462F">
                  <a:tint val="45000"/>
                  <a:satMod val="400000"/>
                </a:srgbClr>
              </a:duotone>
              <a:extLst>
                <a:ext uri="{28A0092B-C50C-407E-A947-70E740481C1C}">
                  <a14:useLocalDpi xmlns:a14="http://schemas.microsoft.com/office/drawing/2010/main" val="0"/>
                </a:ext>
              </a:extLst>
            </a:blip>
            <a:stretch>
              <a:fillRect/>
            </a:stretch>
          </p:blipFill>
          <p:spPr>
            <a:xfrm>
              <a:off x="10443426" y="2131764"/>
              <a:ext cx="724622" cy="724622"/>
            </a:xfrm>
            <a:prstGeom prst="rect">
              <a:avLst/>
            </a:prstGeom>
            <a:grpFill/>
          </p:spPr>
        </p:pic>
      </p:grpSp>
      <p:grpSp>
        <p:nvGrpSpPr>
          <p:cNvPr id="25" name="Group 24"/>
          <p:cNvGrpSpPr/>
          <p:nvPr/>
        </p:nvGrpSpPr>
        <p:grpSpPr>
          <a:xfrm>
            <a:off x="5499602" y="5359311"/>
            <a:ext cx="1059080" cy="1059080"/>
            <a:chOff x="10269485" y="4434033"/>
            <a:chExt cx="1059080" cy="1059080"/>
          </a:xfrm>
          <a:solidFill>
            <a:schemeClr val="tx2">
              <a:lumMod val="75000"/>
            </a:schemeClr>
          </a:solidFill>
        </p:grpSpPr>
        <p:sp>
          <p:nvSpPr>
            <p:cNvPr id="19" name="Rectangle 18"/>
            <p:cNvSpPr/>
            <p:nvPr/>
          </p:nvSpPr>
          <p:spPr>
            <a:xfrm>
              <a:off x="10269485" y="4434033"/>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420462" y="4601262"/>
              <a:ext cx="724622" cy="724622"/>
            </a:xfrm>
            <a:prstGeom prst="rect">
              <a:avLst/>
            </a:prstGeom>
            <a:grpFill/>
          </p:spPr>
        </p:pic>
      </p:grpSp>
      <p:grpSp>
        <p:nvGrpSpPr>
          <p:cNvPr id="24" name="Group 23"/>
          <p:cNvGrpSpPr/>
          <p:nvPr/>
        </p:nvGrpSpPr>
        <p:grpSpPr>
          <a:xfrm>
            <a:off x="5490456" y="3921308"/>
            <a:ext cx="1059080" cy="1059080"/>
            <a:chOff x="10276197" y="3153692"/>
            <a:chExt cx="1059080" cy="1059080"/>
          </a:xfrm>
          <a:solidFill>
            <a:schemeClr val="tx2">
              <a:lumMod val="75000"/>
            </a:schemeClr>
          </a:solidFill>
        </p:grpSpPr>
        <p:sp>
          <p:nvSpPr>
            <p:cNvPr id="18" name="Rectangle 17"/>
            <p:cNvSpPr/>
            <p:nvPr/>
          </p:nvSpPr>
          <p:spPr>
            <a:xfrm>
              <a:off x="10276197" y="3153692"/>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a:picLocks noChangeAspect="1"/>
            </p:cNvPicPr>
            <p:nvPr/>
          </p:nvPicPr>
          <p:blipFill>
            <a:blip r:embed="rId7">
              <a:duotone>
                <a:prstClr val="black"/>
                <a:schemeClr val="accent2">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36714" y="3347475"/>
              <a:ext cx="724622" cy="724622"/>
            </a:xfrm>
            <a:prstGeom prst="rect">
              <a:avLst/>
            </a:prstGeom>
            <a:grpFill/>
          </p:spPr>
        </p:pic>
      </p:grpSp>
      <p:sp>
        <p:nvSpPr>
          <p:cNvPr id="27" name="Rectangle 26"/>
          <p:cNvSpPr/>
          <p:nvPr/>
        </p:nvSpPr>
        <p:spPr>
          <a:xfrm>
            <a:off x="1656748" y="2585551"/>
            <a:ext cx="3660463"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Integrated Offline Support</a:t>
            </a:r>
            <a:endParaRPr lang="en-IN" sz="2000" dirty="0">
              <a:latin typeface="Segoe UI Semilight" panose="020B0402040204020203" pitchFamily="34" charset="0"/>
              <a:cs typeface="Segoe UI Semilight" panose="020B0402040204020203" pitchFamily="34" charset="0"/>
            </a:endParaRPr>
          </a:p>
        </p:txBody>
      </p:sp>
      <p:sp>
        <p:nvSpPr>
          <p:cNvPr id="28" name="Rectangle 27"/>
          <p:cNvSpPr/>
          <p:nvPr/>
        </p:nvSpPr>
        <p:spPr>
          <a:xfrm>
            <a:off x="6710748" y="2585551"/>
            <a:ext cx="5205481"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Segoe UI Semilight" panose="020B0402040204020203" pitchFamily="34" charset="0"/>
                <a:cs typeface="Segoe UI Semilight" panose="020B0402040204020203" pitchFamily="34" charset="0"/>
              </a:rPr>
              <a:t>Suggestions based on the daily schedule</a:t>
            </a:r>
          </a:p>
        </p:txBody>
      </p:sp>
      <p:sp>
        <p:nvSpPr>
          <p:cNvPr id="29" name="Rectangle 28"/>
          <p:cNvSpPr/>
          <p:nvPr/>
        </p:nvSpPr>
        <p:spPr>
          <a:xfrm>
            <a:off x="6710748" y="3911655"/>
            <a:ext cx="5205481"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Segoe UI Semilight" panose="020B0402040204020203" pitchFamily="34" charset="0"/>
                <a:cs typeface="Segoe UI Semilight" panose="020B0402040204020203" pitchFamily="34" charset="0"/>
              </a:rPr>
              <a:t>Set Parameters like minimum attendance criteria for exam</a:t>
            </a:r>
          </a:p>
        </p:txBody>
      </p:sp>
      <p:sp>
        <p:nvSpPr>
          <p:cNvPr id="30" name="Rectangle 29"/>
          <p:cNvSpPr/>
          <p:nvPr/>
        </p:nvSpPr>
        <p:spPr>
          <a:xfrm>
            <a:off x="6710748" y="5367418"/>
            <a:ext cx="5205481"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Segoe UI Semilight" panose="020B0402040204020203" pitchFamily="34" charset="0"/>
                <a:cs typeface="Segoe UI Semilight" panose="020B0402040204020203" pitchFamily="34" charset="0"/>
              </a:rPr>
              <a:t>Interact directly with the students - no middle men</a:t>
            </a:r>
          </a:p>
        </p:txBody>
      </p:sp>
      <p:sp>
        <p:nvSpPr>
          <p:cNvPr id="31" name="Rectangle 30"/>
          <p:cNvSpPr/>
          <p:nvPr/>
        </p:nvSpPr>
        <p:spPr>
          <a:xfrm>
            <a:off x="1656747" y="5372588"/>
            <a:ext cx="3659767"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Segoe UI Semilight" panose="020B0402040204020203" pitchFamily="34" charset="0"/>
                <a:cs typeface="Segoe UI Semilight" panose="020B0402040204020203" pitchFamily="34" charset="0"/>
              </a:rPr>
              <a:t>Set your custom debar list</a:t>
            </a:r>
          </a:p>
        </p:txBody>
      </p:sp>
      <p:sp>
        <p:nvSpPr>
          <p:cNvPr id="32" name="Rectangle 31"/>
          <p:cNvSpPr/>
          <p:nvPr/>
        </p:nvSpPr>
        <p:spPr>
          <a:xfrm>
            <a:off x="1656747" y="3925707"/>
            <a:ext cx="3659767"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Segoe UI Semilight" panose="020B0402040204020203" pitchFamily="34" charset="0"/>
                <a:cs typeface="Segoe UI Semilight" panose="020B0402040204020203" pitchFamily="34" charset="0"/>
              </a:rPr>
              <a:t>Notifications for All</a:t>
            </a:r>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mc:Choice xmlns:p14="http://schemas.microsoft.com/office/powerpoint/2010/main" Requires="p14">
      <p:transition spd="slow" p14:dur="1500" advTm="15000">
        <p:wipe/>
      </p:transition>
    </mc:Choice>
    <mc:Fallback>
      <p:transition spd="slow" advTm="15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250"/>
                            </p:stCondLst>
                            <p:childTnLst>
                              <p:par>
                                <p:cTn id="15" presetID="47"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750"/>
                            </p:stCondLst>
                            <p:childTnLst>
                              <p:par>
                                <p:cTn id="25" presetID="37"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900" decel="100000" fill="hold"/>
                                        <p:tgtEl>
                                          <p:spTgt spid="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par>
                          <p:cTn id="31" fill="hold">
                            <p:stCondLst>
                              <p:cond delay="3750"/>
                            </p:stCondLst>
                            <p:childTnLst>
                              <p:par>
                                <p:cTn id="32" presetID="10"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4250"/>
                            </p:stCondLst>
                            <p:childTnLst>
                              <p:par>
                                <p:cTn id="36" presetID="37"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900" decel="100000" fill="hold"/>
                                        <p:tgtEl>
                                          <p:spTgt spid="30"/>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42" fill="hold">
                            <p:stCondLst>
                              <p:cond delay="5250"/>
                            </p:stCondLst>
                            <p:childTnLst>
                              <p:par>
                                <p:cTn id="43" presetID="10"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5750"/>
                            </p:stCondLst>
                            <p:childTnLst>
                              <p:par>
                                <p:cTn id="47" presetID="37"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900" decel="100000" fill="hold"/>
                                        <p:tgtEl>
                                          <p:spTgt spid="32"/>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53" fill="hold">
                            <p:stCondLst>
                              <p:cond delay="6750"/>
                            </p:stCondLst>
                            <p:childTnLst>
                              <p:par>
                                <p:cTn id="54" presetID="10"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par>
                          <p:cTn id="57" fill="hold">
                            <p:stCondLst>
                              <p:cond delay="7250"/>
                            </p:stCondLst>
                            <p:childTnLst>
                              <p:par>
                                <p:cTn id="58" presetID="37"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900" decel="100000" fill="hold"/>
                                        <p:tgtEl>
                                          <p:spTgt spid="28"/>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64" fill="hold">
                            <p:stCondLst>
                              <p:cond delay="8250"/>
                            </p:stCondLst>
                            <p:childTnLst>
                              <p:par>
                                <p:cTn id="65" presetID="10"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8750"/>
                            </p:stCondLst>
                            <p:childTnLst>
                              <p:par>
                                <p:cTn id="69" presetID="37" presetClass="entr" presetSubtype="0"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1000"/>
                                        <p:tgtEl>
                                          <p:spTgt spid="31"/>
                                        </p:tgtEl>
                                      </p:cBhvr>
                                    </p:animEffect>
                                    <p:anim calcmode="lin" valueType="num">
                                      <p:cBhvr>
                                        <p:cTn id="72" dur="1000" fill="hold"/>
                                        <p:tgtEl>
                                          <p:spTgt spid="31"/>
                                        </p:tgtEl>
                                        <p:attrNameLst>
                                          <p:attrName>ppt_x</p:attrName>
                                        </p:attrNameLst>
                                      </p:cBhvr>
                                      <p:tavLst>
                                        <p:tav tm="0">
                                          <p:val>
                                            <p:strVal val="#ppt_x"/>
                                          </p:val>
                                        </p:tav>
                                        <p:tav tm="100000">
                                          <p:val>
                                            <p:strVal val="#ppt_x"/>
                                          </p:val>
                                        </p:tav>
                                      </p:tavLst>
                                    </p:anim>
                                    <p:anim calcmode="lin" valueType="num">
                                      <p:cBhvr>
                                        <p:cTn id="73" dur="900" decel="100000" fill="hold"/>
                                        <p:tgtEl>
                                          <p:spTgt spid="31"/>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par>
                          <p:cTn id="75" fill="hold">
                            <p:stCondLst>
                              <p:cond delay="9750"/>
                            </p:stCondLst>
                            <p:childTnLst>
                              <p:par>
                                <p:cTn id="76" presetID="10" presetClass="entr" presetSubtype="0"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10250"/>
                            </p:stCondLst>
                            <p:childTnLst>
                              <p:par>
                                <p:cTn id="80" presetID="37" presetClass="entr" presetSubtype="0"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900" decel="100000" fill="hold"/>
                                        <p:tgtEl>
                                          <p:spTgt spid="29"/>
                                        </p:tgtEl>
                                        <p:attrNameLst>
                                          <p:attrName>ppt_y</p:attrName>
                                        </p:attrNameLst>
                                      </p:cBhvr>
                                      <p:tavLst>
                                        <p:tav tm="0">
                                          <p:val>
                                            <p:strVal val="#ppt_y+1"/>
                                          </p:val>
                                        </p:tav>
                                        <p:tav tm="100000">
                                          <p:val>
                                            <p:strVal val="#ppt_y-.03"/>
                                          </p:val>
                                        </p:tav>
                                      </p:tavLst>
                                    </p:anim>
                                    <p:anim calcmode="lin" valueType="num">
                                      <p:cBhvr>
                                        <p:cTn id="85"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 grpId="0" build="p"/>
      <p:bldP spid="27" grpId="0" animBg="1"/>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itle 1"/>
          <p:cNvSpPr txBox="1">
            <a:spLocks/>
          </p:cNvSpPr>
          <p:nvPr/>
        </p:nvSpPr>
        <p:spPr>
          <a:xfrm>
            <a:off x="299634" y="5314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What’s in it for the Students</a:t>
            </a:r>
            <a:endParaRPr lang="en-US" dirty="0"/>
          </a:p>
        </p:txBody>
      </p:sp>
      <p:sp>
        <p:nvSpPr>
          <p:cNvPr id="4" name="Content Placeholder 2"/>
          <p:cNvSpPr txBox="1">
            <a:spLocks/>
          </p:cNvSpPr>
          <p:nvPr/>
        </p:nvSpPr>
        <p:spPr>
          <a:xfrm>
            <a:off x="299635" y="1625600"/>
            <a:ext cx="11616594" cy="703597"/>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chemeClr val="tx2">
                    <a:lumMod val="75000"/>
                  </a:schemeClr>
                </a:solidFill>
              </a:rPr>
              <a:t>For students it is an accessible and a powerful tool </a:t>
            </a:r>
            <a:endParaRPr lang="en-US" sz="2400" dirty="0" smtClean="0">
              <a:solidFill>
                <a:schemeClr val="tx2">
                  <a:lumMod val="75000"/>
                </a:schemeClr>
              </a:solidFill>
            </a:endParaRPr>
          </a:p>
        </p:txBody>
      </p:sp>
      <p:sp>
        <p:nvSpPr>
          <p:cNvPr id="5" name="Rectangle 4"/>
          <p:cNvSpPr/>
          <p:nvPr/>
        </p:nvSpPr>
        <p:spPr>
          <a:xfrm>
            <a:off x="6710748" y="2585551"/>
            <a:ext cx="5205481"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Get alerted for low attendance beforehand</a:t>
            </a:r>
            <a:endParaRPr lang="en-IN" sz="2000"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1656748" y="2585551"/>
            <a:ext cx="3660463"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Keep track of schedule</a:t>
            </a:r>
            <a:endParaRPr lang="en-IN" sz="2000" dirty="0">
              <a:latin typeface="Segoe UI Semilight" panose="020B0402040204020203" pitchFamily="34" charset="0"/>
              <a:cs typeface="Segoe UI Semilight" panose="020B0402040204020203" pitchFamily="34" charset="0"/>
            </a:endParaRPr>
          </a:p>
        </p:txBody>
      </p:sp>
      <p:grpSp>
        <p:nvGrpSpPr>
          <p:cNvPr id="11" name="Group 10"/>
          <p:cNvGrpSpPr/>
          <p:nvPr/>
        </p:nvGrpSpPr>
        <p:grpSpPr>
          <a:xfrm>
            <a:off x="423728" y="2585551"/>
            <a:ext cx="1059080" cy="1059080"/>
            <a:chOff x="423728" y="2585551"/>
            <a:chExt cx="1059080" cy="1059080"/>
          </a:xfrm>
          <a:solidFill>
            <a:schemeClr val="tx2">
              <a:lumMod val="75000"/>
            </a:schemeClr>
          </a:solidFill>
        </p:grpSpPr>
        <p:sp>
          <p:nvSpPr>
            <p:cNvPr id="8" name="Rectangle 7"/>
            <p:cNvSpPr/>
            <p:nvPr/>
          </p:nvSpPr>
          <p:spPr>
            <a:xfrm>
              <a:off x="423728" y="2585551"/>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4941" y="2752780"/>
              <a:ext cx="724622" cy="724622"/>
            </a:xfrm>
            <a:prstGeom prst="rect">
              <a:avLst/>
            </a:prstGeom>
            <a:grpFill/>
          </p:spPr>
        </p:pic>
      </p:grpSp>
      <p:grpSp>
        <p:nvGrpSpPr>
          <p:cNvPr id="12" name="Group 11"/>
          <p:cNvGrpSpPr/>
          <p:nvPr/>
        </p:nvGrpSpPr>
        <p:grpSpPr>
          <a:xfrm>
            <a:off x="5491151" y="2585551"/>
            <a:ext cx="1059080" cy="1059080"/>
            <a:chOff x="423728" y="2585551"/>
            <a:chExt cx="1059080" cy="1059080"/>
          </a:xfrm>
          <a:solidFill>
            <a:schemeClr val="tx2">
              <a:lumMod val="75000"/>
            </a:schemeClr>
          </a:solidFill>
        </p:grpSpPr>
        <p:sp>
          <p:nvSpPr>
            <p:cNvPr id="13" name="Rectangle 12"/>
            <p:cNvSpPr/>
            <p:nvPr/>
          </p:nvSpPr>
          <p:spPr>
            <a:xfrm>
              <a:off x="423728" y="2585551"/>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84941" y="2752780"/>
              <a:ext cx="724622" cy="724622"/>
            </a:xfrm>
            <a:prstGeom prst="rect">
              <a:avLst/>
            </a:prstGeom>
            <a:grpFill/>
          </p:spPr>
        </p:pic>
      </p:grpSp>
      <p:grpSp>
        <p:nvGrpSpPr>
          <p:cNvPr id="15" name="Group 14"/>
          <p:cNvGrpSpPr/>
          <p:nvPr/>
        </p:nvGrpSpPr>
        <p:grpSpPr>
          <a:xfrm>
            <a:off x="417712" y="3900986"/>
            <a:ext cx="1059080" cy="1059080"/>
            <a:chOff x="423728" y="2585551"/>
            <a:chExt cx="1059080" cy="1059080"/>
          </a:xfrm>
          <a:solidFill>
            <a:schemeClr val="tx2">
              <a:lumMod val="75000"/>
            </a:schemeClr>
          </a:solidFill>
        </p:grpSpPr>
        <p:sp>
          <p:nvSpPr>
            <p:cNvPr id="16" name="Rectangle 15"/>
            <p:cNvSpPr/>
            <p:nvPr/>
          </p:nvSpPr>
          <p:spPr>
            <a:xfrm>
              <a:off x="423728" y="2585551"/>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84941" y="2752780"/>
              <a:ext cx="724622" cy="724622"/>
            </a:xfrm>
            <a:prstGeom prst="rect">
              <a:avLst/>
            </a:prstGeom>
            <a:grpFill/>
          </p:spPr>
        </p:pic>
      </p:grpSp>
      <p:sp>
        <p:nvSpPr>
          <p:cNvPr id="18" name="Rectangle 17"/>
          <p:cNvSpPr/>
          <p:nvPr/>
        </p:nvSpPr>
        <p:spPr>
          <a:xfrm>
            <a:off x="1656748" y="3900986"/>
            <a:ext cx="3660463"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Get flexible periodic reports</a:t>
            </a:r>
            <a:endParaRPr lang="en-IN" sz="2000" dirty="0">
              <a:latin typeface="Segoe UI Semilight" panose="020B0402040204020203" pitchFamily="34" charset="0"/>
              <a:cs typeface="Segoe UI Semilight" panose="020B0402040204020203" pitchFamily="34" charset="0"/>
            </a:endParaRPr>
          </a:p>
        </p:txBody>
      </p:sp>
      <p:grpSp>
        <p:nvGrpSpPr>
          <p:cNvPr id="19" name="Group 18"/>
          <p:cNvGrpSpPr/>
          <p:nvPr/>
        </p:nvGrpSpPr>
        <p:grpSpPr>
          <a:xfrm>
            <a:off x="5491151" y="3900985"/>
            <a:ext cx="1059080" cy="1059080"/>
            <a:chOff x="423728" y="2585551"/>
            <a:chExt cx="1059080" cy="1059080"/>
          </a:xfrm>
          <a:solidFill>
            <a:schemeClr val="tx2">
              <a:lumMod val="75000"/>
            </a:schemeClr>
          </a:solidFill>
        </p:grpSpPr>
        <p:sp>
          <p:nvSpPr>
            <p:cNvPr id="20" name="Rectangle 19"/>
            <p:cNvSpPr/>
            <p:nvPr/>
          </p:nvSpPr>
          <p:spPr>
            <a:xfrm>
              <a:off x="423728" y="2585551"/>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p:cNvPicPr>
              <a:picLocks noChangeAspect="1"/>
            </p:cNvPicPr>
            <p:nvPr/>
          </p:nvPicPr>
          <p:blipFill>
            <a:blip r:embed="rId5">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584941" y="2752780"/>
              <a:ext cx="724622" cy="724622"/>
            </a:xfrm>
            <a:prstGeom prst="rect">
              <a:avLst/>
            </a:prstGeom>
            <a:grpFill/>
          </p:spPr>
        </p:pic>
      </p:grpSp>
      <p:sp>
        <p:nvSpPr>
          <p:cNvPr id="22" name="Rectangle 21"/>
          <p:cNvSpPr/>
          <p:nvPr/>
        </p:nvSpPr>
        <p:spPr>
          <a:xfrm>
            <a:off x="6730187" y="3900985"/>
            <a:ext cx="5186042"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Request attendance review – happy student</a:t>
            </a:r>
            <a:endParaRPr lang="en-IN" sz="2000" dirty="0">
              <a:latin typeface="Segoe UI Semilight" panose="020B0402040204020203" pitchFamily="34" charset="0"/>
              <a:cs typeface="Segoe UI Semilight" panose="020B0402040204020203" pitchFamily="34" charset="0"/>
            </a:endParaRPr>
          </a:p>
        </p:txBody>
      </p:sp>
      <p:grpSp>
        <p:nvGrpSpPr>
          <p:cNvPr id="23" name="Group 22"/>
          <p:cNvGrpSpPr/>
          <p:nvPr/>
        </p:nvGrpSpPr>
        <p:grpSpPr>
          <a:xfrm>
            <a:off x="417712" y="5216420"/>
            <a:ext cx="1059080" cy="1059080"/>
            <a:chOff x="423728" y="2585551"/>
            <a:chExt cx="1059080" cy="1059080"/>
          </a:xfrm>
          <a:solidFill>
            <a:schemeClr val="tx2">
              <a:lumMod val="75000"/>
            </a:schemeClr>
          </a:solidFill>
        </p:grpSpPr>
        <p:sp>
          <p:nvSpPr>
            <p:cNvPr id="24" name="Rectangle 23"/>
            <p:cNvSpPr/>
            <p:nvPr/>
          </p:nvSpPr>
          <p:spPr>
            <a:xfrm>
              <a:off x="423728" y="2585551"/>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4941" y="2752780"/>
              <a:ext cx="724622" cy="724622"/>
            </a:xfrm>
            <a:prstGeom prst="rect">
              <a:avLst/>
            </a:prstGeom>
            <a:grpFill/>
          </p:spPr>
        </p:pic>
      </p:grpSp>
      <p:sp>
        <p:nvSpPr>
          <p:cNvPr id="26" name="Rectangle 25"/>
          <p:cNvSpPr/>
          <p:nvPr/>
        </p:nvSpPr>
        <p:spPr>
          <a:xfrm>
            <a:off x="1656748" y="5216420"/>
            <a:ext cx="3660463"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Your Profile, your style</a:t>
            </a:r>
            <a:endParaRPr lang="en-IN" sz="2000" dirty="0">
              <a:latin typeface="Segoe UI Semilight" panose="020B0402040204020203" pitchFamily="34" charset="0"/>
              <a:cs typeface="Segoe UI Semilight" panose="020B0402040204020203" pitchFamily="34" charset="0"/>
            </a:endParaRPr>
          </a:p>
        </p:txBody>
      </p:sp>
      <p:grpSp>
        <p:nvGrpSpPr>
          <p:cNvPr id="27" name="Group 26"/>
          <p:cNvGrpSpPr/>
          <p:nvPr/>
        </p:nvGrpSpPr>
        <p:grpSpPr>
          <a:xfrm>
            <a:off x="5491151" y="5216419"/>
            <a:ext cx="1059080" cy="1059080"/>
            <a:chOff x="423728" y="2585551"/>
            <a:chExt cx="1059080" cy="1059080"/>
          </a:xfrm>
          <a:solidFill>
            <a:schemeClr val="tx2">
              <a:lumMod val="75000"/>
            </a:schemeClr>
          </a:solidFill>
        </p:grpSpPr>
        <p:sp>
          <p:nvSpPr>
            <p:cNvPr id="28" name="Rectangle 27"/>
            <p:cNvSpPr/>
            <p:nvPr/>
          </p:nvSpPr>
          <p:spPr>
            <a:xfrm>
              <a:off x="423728" y="2585551"/>
              <a:ext cx="1059080" cy="1059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p:cNvPicPr>
              <a:picLocks noChangeAspect="1"/>
            </p:cNvPicPr>
            <p:nvPr/>
          </p:nvPicPr>
          <p:blipFill>
            <a:blip r:embed="rId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84941" y="2752780"/>
              <a:ext cx="724622" cy="724622"/>
            </a:xfrm>
            <a:prstGeom prst="rect">
              <a:avLst/>
            </a:prstGeom>
            <a:grpFill/>
          </p:spPr>
        </p:pic>
      </p:grpSp>
      <p:sp>
        <p:nvSpPr>
          <p:cNvPr id="30" name="Rectangle 29"/>
          <p:cNvSpPr/>
          <p:nvPr/>
        </p:nvSpPr>
        <p:spPr>
          <a:xfrm>
            <a:off x="6730187" y="5216419"/>
            <a:ext cx="5186042" cy="10590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Segoe UI Semilight" panose="020B0402040204020203" pitchFamily="34" charset="0"/>
                <a:cs typeface="Segoe UI Semilight" panose="020B0402040204020203" pitchFamily="34" charset="0"/>
              </a:rPr>
              <a:t>Compare your standing in your class or the entire batch</a:t>
            </a:r>
          </a:p>
        </p:txBody>
      </p:sp>
    </p:spTree>
    <p:extLst>
      <p:ext uri="{BB962C8B-B14F-4D97-AF65-F5344CB8AC3E}">
        <p14:creationId xmlns:p14="http://schemas.microsoft.com/office/powerpoint/2010/main" val="3023097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advTm="15000">
        <p15:prstTrans prst="airplane"/>
      </p:transition>
    </mc:Choice>
    <mc:Fallback>
      <p:transition spd="slow"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250"/>
                            </p:stCondLst>
                            <p:childTnLst>
                              <p:par>
                                <p:cTn id="15" presetID="47" presetClass="entr" presetSubtype="0"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325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3750"/>
                            </p:stCondLst>
                            <p:childTnLst>
                              <p:par>
                                <p:cTn id="25" presetID="37"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900" decel="100000" fill="hold"/>
                                        <p:tgtEl>
                                          <p:spTgt spid="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31" fill="hold">
                            <p:stCondLst>
                              <p:cond delay="475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par>
                          <p:cTn id="35" fill="hold">
                            <p:stCondLst>
                              <p:cond delay="5250"/>
                            </p:stCondLst>
                            <p:childTnLst>
                              <p:par>
                                <p:cTn id="36" presetID="37"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900" decel="100000" fill="hold"/>
                                        <p:tgtEl>
                                          <p:spTgt spid="5"/>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42" fill="hold">
                            <p:stCondLst>
                              <p:cond delay="6250"/>
                            </p:stCondLst>
                            <p:childTnLst>
                              <p:par>
                                <p:cTn id="43" presetID="10"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6750"/>
                            </p:stCondLst>
                            <p:childTnLst>
                              <p:par>
                                <p:cTn id="47" presetID="37"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900" decel="100000" fill="hold"/>
                                        <p:tgtEl>
                                          <p:spTgt spid="1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53" fill="hold">
                            <p:stCondLst>
                              <p:cond delay="775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8250"/>
                            </p:stCondLst>
                            <p:childTnLst>
                              <p:par>
                                <p:cTn id="58" presetID="37"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900" decel="100000" fill="hold"/>
                                        <p:tgtEl>
                                          <p:spTgt spid="22"/>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par>
                          <p:cTn id="64" fill="hold">
                            <p:stCondLst>
                              <p:cond delay="9250"/>
                            </p:stCondLst>
                            <p:childTnLst>
                              <p:par>
                                <p:cTn id="65" presetID="10"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9750"/>
                            </p:stCondLst>
                            <p:childTnLst>
                              <p:par>
                                <p:cTn id="69" presetID="37" presetClass="entr" presetSubtype="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900" decel="100000" fill="hold"/>
                                        <p:tgtEl>
                                          <p:spTgt spid="26"/>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75" fill="hold">
                            <p:stCondLst>
                              <p:cond delay="10750"/>
                            </p:stCondLst>
                            <p:childTnLst>
                              <p:par>
                                <p:cTn id="76" presetID="10" presetClass="entr" presetSubtype="0" fill="hold"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par>
                          <p:cTn id="79" fill="hold">
                            <p:stCondLst>
                              <p:cond delay="11250"/>
                            </p:stCondLst>
                            <p:childTnLst>
                              <p:par>
                                <p:cTn id="80" presetID="37"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900" decel="100000" fill="hold"/>
                                        <p:tgtEl>
                                          <p:spTgt spid="30"/>
                                        </p:tgtEl>
                                        <p:attrNameLst>
                                          <p:attrName>ppt_y</p:attrName>
                                        </p:attrNameLst>
                                      </p:cBhvr>
                                      <p:tavLst>
                                        <p:tav tm="0">
                                          <p:val>
                                            <p:strVal val="#ppt_y+1"/>
                                          </p:val>
                                        </p:tav>
                                        <p:tav tm="100000">
                                          <p:val>
                                            <p:strVal val="#ppt_y-.03"/>
                                          </p:val>
                                        </p:tav>
                                      </p:tavLst>
                                    </p:anim>
                                    <p:anim calcmode="lin" valueType="num">
                                      <p:cBhvr>
                                        <p:cTn id="85"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uild="p"/>
      <p:bldP spid="5" grpId="0" animBg="1"/>
      <p:bldP spid="6" grpId="0" animBg="1"/>
      <p:bldP spid="18" grpId="0" animBg="1"/>
      <p:bldP spid="22" grpId="0" animBg="1"/>
      <p:bldP spid="26"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itle 1"/>
          <p:cNvSpPr txBox="1">
            <a:spLocks/>
          </p:cNvSpPr>
          <p:nvPr/>
        </p:nvSpPr>
        <p:spPr>
          <a:xfrm>
            <a:off x="299634" y="5314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So how was it made possible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51" t="23898" r="76959" b="51138"/>
          <a:stretch/>
        </p:blipFill>
        <p:spPr>
          <a:xfrm>
            <a:off x="546379" y="1698168"/>
            <a:ext cx="2235200" cy="22497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7026" y="1698168"/>
            <a:ext cx="4035552" cy="12010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8025" y="1707466"/>
            <a:ext cx="3900302" cy="23835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379" y="4313197"/>
            <a:ext cx="1828800" cy="11334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9828" y="3333478"/>
            <a:ext cx="3322597" cy="332259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674" y="4313197"/>
            <a:ext cx="2080440" cy="2080440"/>
          </a:xfrm>
          <a:prstGeom prst="rect">
            <a:avLst/>
          </a:prstGeom>
        </p:spPr>
      </p:pic>
    </p:spTree>
    <p:extLst>
      <p:ext uri="{BB962C8B-B14F-4D97-AF65-F5344CB8AC3E}">
        <p14:creationId xmlns:p14="http://schemas.microsoft.com/office/powerpoint/2010/main" val="2055783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advTm="9000">
        <p15:prstTrans prst="peelOff"/>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250"/>
                            </p:stCondLst>
                            <p:childTnLst>
                              <p:par>
                                <p:cTn id="15" presetID="10" presetClass="entr" presetSubtype="0" fill="hold" nodeType="after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000"/>
                            </p:stCondLst>
                            <p:childTnLst>
                              <p:par>
                                <p:cTn id="19" presetID="10" presetClass="entr" presetSubtype="0"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750"/>
                            </p:stCondLst>
                            <p:childTnLst>
                              <p:par>
                                <p:cTn id="23" presetID="10" presetClass="entr" presetSubtype="0" fill="hold" nodeType="afterEffect">
                                  <p:stCondLst>
                                    <p:cond delay="25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3500"/>
                            </p:stCondLst>
                            <p:childTnLst>
                              <p:par>
                                <p:cTn id="27" presetID="10"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4250"/>
                            </p:stCondLst>
                            <p:childTnLst>
                              <p:par>
                                <p:cTn id="31" presetID="10" presetClass="entr" presetSubtype="0" fill="hold" nodeType="after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0"/>
                            </p:stCondLst>
                            <p:childTnLst>
                              <p:par>
                                <p:cTn id="35" presetID="10" presetClass="entr" presetSubtype="0" fill="hold" nodeType="afterEffect">
                                  <p:stCondLst>
                                    <p:cond delay="2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itle 1"/>
          <p:cNvSpPr txBox="1">
            <a:spLocks/>
          </p:cNvSpPr>
          <p:nvPr/>
        </p:nvSpPr>
        <p:spPr>
          <a:xfrm>
            <a:off x="299634" y="5314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Coming up Next … </a:t>
            </a:r>
            <a:endParaRPr lang="en-US" dirty="0"/>
          </a:p>
        </p:txBody>
      </p:sp>
    </p:spTree>
    <p:extLst>
      <p:ext uri="{BB962C8B-B14F-4D97-AF65-F5344CB8AC3E}">
        <p14:creationId xmlns:p14="http://schemas.microsoft.com/office/powerpoint/2010/main" val="4065643055"/>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itle 1"/>
          <p:cNvSpPr txBox="1">
            <a:spLocks/>
          </p:cNvSpPr>
          <p:nvPr/>
        </p:nvSpPr>
        <p:spPr>
          <a:xfrm>
            <a:off x="299634" y="5314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Support for more Platforms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9" t="27610" r="179" b="20310"/>
          <a:stretch/>
        </p:blipFill>
        <p:spPr>
          <a:xfrm>
            <a:off x="299634" y="1624075"/>
            <a:ext cx="5564137" cy="163905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44" t="25905" r="544" b="24952"/>
          <a:stretch/>
        </p:blipFill>
        <p:spPr>
          <a:xfrm>
            <a:off x="6096000" y="1624075"/>
            <a:ext cx="5334000" cy="187234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167586"/>
            <a:ext cx="6331742" cy="181077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3297" t="8381" r="29231" b="20381"/>
          <a:stretch/>
        </p:blipFill>
        <p:spPr>
          <a:xfrm>
            <a:off x="7525657" y="3715888"/>
            <a:ext cx="2474686" cy="2714172"/>
          </a:xfrm>
          <a:prstGeom prst="rect">
            <a:avLst/>
          </a:prstGeom>
        </p:spPr>
      </p:pic>
    </p:spTree>
    <p:extLst>
      <p:ext uri="{BB962C8B-B14F-4D97-AF65-F5344CB8AC3E}">
        <p14:creationId xmlns:p14="http://schemas.microsoft.com/office/powerpoint/2010/main" val="2009273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000">
        <p15:prstTrans prst="fallOver"/>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2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75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225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7349949" y="4454404"/>
            <a:ext cx="3699052" cy="746958"/>
          </a:xfrm>
          <a:prstGeom prst="rect">
            <a:avLst/>
          </a:prstGeom>
        </p:spPr>
        <p:txBody>
          <a:bodyPr vert="horz" lIns="91440" tIns="45720" rIns="91440" bIns="45720" rtlCol="0" anchor="b">
            <a:normAutofit fontScale="77500" lnSpcReduction="20000"/>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solidFill>
                  <a:schemeClr val="tx2">
                    <a:lumMod val="75000"/>
                  </a:schemeClr>
                </a:solidFill>
              </a:rPr>
              <a:t>Google™ Play Store™</a:t>
            </a:r>
            <a:endParaRPr lang="en-US" dirty="0">
              <a:solidFill>
                <a:schemeClr val="tx2">
                  <a:lumMod val="75000"/>
                </a:schemeClr>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2583" y="2568223"/>
            <a:ext cx="1833784" cy="176075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 b="37827"/>
          <a:stretch/>
        </p:blipFill>
        <p:spPr>
          <a:xfrm>
            <a:off x="705976" y="1559844"/>
            <a:ext cx="4282534" cy="5325040"/>
          </a:xfrm>
          <a:prstGeom prst="rect">
            <a:avLst/>
          </a:prstGeom>
          <a:effectLst>
            <a:outerShdw blurRad="50800" dist="38100" dir="18900000" algn="bl" rotWithShape="0">
              <a:prstClr val="black">
                <a:alpha val="40000"/>
              </a:prstClr>
            </a:outerShdw>
          </a:effectLst>
        </p:spPr>
      </p:pic>
      <p:sp>
        <p:nvSpPr>
          <p:cNvPr id="2" name="Rectangle 1"/>
          <p:cNvSpPr/>
          <p:nvPr/>
        </p:nvSpPr>
        <p:spPr>
          <a:xfrm>
            <a:off x="0" y="0"/>
            <a:ext cx="12192000" cy="1332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itle 1"/>
          <p:cNvSpPr txBox="1">
            <a:spLocks/>
          </p:cNvSpPr>
          <p:nvPr/>
        </p:nvSpPr>
        <p:spPr>
          <a:xfrm>
            <a:off x="299634" y="5314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 And where can I get it</a:t>
            </a:r>
            <a:endParaRPr lang="en-US" dirty="0"/>
          </a:p>
        </p:txBody>
      </p:sp>
      <p:sp>
        <p:nvSpPr>
          <p:cNvPr id="8" name="Rectangle 7"/>
          <p:cNvSpPr/>
          <p:nvPr/>
        </p:nvSpPr>
        <p:spPr>
          <a:xfrm>
            <a:off x="900501" y="2545977"/>
            <a:ext cx="3857625" cy="4356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7174" b="19298"/>
          <a:stretch/>
        </p:blipFill>
        <p:spPr>
          <a:xfrm>
            <a:off x="900500" y="2545977"/>
            <a:ext cx="3857625" cy="435685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4184" r="-148" b="32288"/>
          <a:stretch/>
        </p:blipFill>
        <p:spPr>
          <a:xfrm>
            <a:off x="4758125" y="2545977"/>
            <a:ext cx="3863361" cy="4356851"/>
          </a:xfrm>
          <a:prstGeom prst="rect">
            <a:avLst/>
          </a:prstGeom>
        </p:spPr>
      </p:pic>
      <p:sp>
        <p:nvSpPr>
          <p:cNvPr id="9" name="Oval 8"/>
          <p:cNvSpPr/>
          <p:nvPr/>
        </p:nvSpPr>
        <p:spPr>
          <a:xfrm>
            <a:off x="3471357" y="4419602"/>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t="4145" b="32362"/>
          <a:stretch/>
        </p:blipFill>
        <p:spPr>
          <a:xfrm>
            <a:off x="903916" y="2540000"/>
            <a:ext cx="3857625" cy="4354286"/>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t="4022" b="32486"/>
          <a:stretch/>
        </p:blipFill>
        <p:spPr>
          <a:xfrm>
            <a:off x="903916" y="2540001"/>
            <a:ext cx="3857625" cy="4354286"/>
          </a:xfrm>
          <a:prstGeom prst="rect">
            <a:avLst/>
          </a:prstGeom>
        </p:spPr>
      </p:pic>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t="4021" b="32276"/>
          <a:stretch/>
        </p:blipFill>
        <p:spPr>
          <a:xfrm>
            <a:off x="903916" y="2540001"/>
            <a:ext cx="3857625" cy="4368800"/>
          </a:xfrm>
          <a:prstGeom prst="rect">
            <a:avLst/>
          </a:prstGeom>
        </p:spPr>
      </p:pic>
      <p:sp>
        <p:nvSpPr>
          <p:cNvPr id="13" name="Oval 12"/>
          <p:cNvSpPr/>
          <p:nvPr/>
        </p:nvSpPr>
        <p:spPr>
          <a:xfrm>
            <a:off x="2524512" y="6110719"/>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rotWithShape="1">
          <a:blip r:embed="rId9">
            <a:extLst>
              <a:ext uri="{28A0092B-C50C-407E-A947-70E740481C1C}">
                <a14:useLocalDpi xmlns:a14="http://schemas.microsoft.com/office/drawing/2010/main" val="0"/>
              </a:ext>
            </a:extLst>
          </a:blip>
          <a:srcRect t="3809" b="32528"/>
          <a:stretch/>
        </p:blipFill>
        <p:spPr>
          <a:xfrm>
            <a:off x="900288" y="2533421"/>
            <a:ext cx="3857625" cy="4365977"/>
          </a:xfrm>
          <a:prstGeom prst="rect">
            <a:avLst/>
          </a:prstGeom>
        </p:spPr>
      </p:pic>
      <p:sp>
        <p:nvSpPr>
          <p:cNvPr id="15" name="Oval 14"/>
          <p:cNvSpPr/>
          <p:nvPr/>
        </p:nvSpPr>
        <p:spPr>
          <a:xfrm>
            <a:off x="2509787" y="4419602"/>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rotWithShape="1">
          <a:blip r:embed="rId10">
            <a:extLst>
              <a:ext uri="{28A0092B-C50C-407E-A947-70E740481C1C}">
                <a14:useLocalDpi xmlns:a14="http://schemas.microsoft.com/office/drawing/2010/main" val="0"/>
              </a:ext>
            </a:extLst>
          </a:blip>
          <a:srcRect t="4023" b="32955"/>
          <a:stretch/>
        </p:blipFill>
        <p:spPr>
          <a:xfrm>
            <a:off x="900287" y="2572003"/>
            <a:ext cx="3857625" cy="4322166"/>
          </a:xfrm>
          <a:prstGeom prst="rect">
            <a:avLst/>
          </a:prstGeom>
        </p:spPr>
      </p:pic>
      <p:pic>
        <p:nvPicPr>
          <p:cNvPr id="17" name="Picture 16"/>
          <p:cNvPicPr>
            <a:picLocks noChangeAspect="1"/>
          </p:cNvPicPr>
          <p:nvPr/>
        </p:nvPicPr>
        <p:blipFill rotWithShape="1">
          <a:blip r:embed="rId11">
            <a:extLst>
              <a:ext uri="{28A0092B-C50C-407E-A947-70E740481C1C}">
                <a14:useLocalDpi xmlns:a14="http://schemas.microsoft.com/office/drawing/2010/main" val="0"/>
              </a:ext>
            </a:extLst>
          </a:blip>
          <a:srcRect t="4022" b="32880"/>
          <a:stretch/>
        </p:blipFill>
        <p:spPr>
          <a:xfrm>
            <a:off x="903917" y="2568223"/>
            <a:ext cx="3857625" cy="4327279"/>
          </a:xfrm>
          <a:prstGeom prst="rect">
            <a:avLst/>
          </a:prstGeom>
        </p:spPr>
      </p:pic>
      <p:pic>
        <p:nvPicPr>
          <p:cNvPr id="18" name="Picture 17"/>
          <p:cNvPicPr>
            <a:picLocks noChangeAspect="1"/>
          </p:cNvPicPr>
          <p:nvPr/>
        </p:nvPicPr>
        <p:blipFill rotWithShape="1">
          <a:blip r:embed="rId11">
            <a:extLst>
              <a:ext uri="{28A0092B-C50C-407E-A947-70E740481C1C}">
                <a14:useLocalDpi xmlns:a14="http://schemas.microsoft.com/office/drawing/2010/main" val="0"/>
              </a:ext>
            </a:extLst>
          </a:blip>
          <a:srcRect t="28891" b="7617"/>
          <a:stretch/>
        </p:blipFill>
        <p:spPr>
          <a:xfrm>
            <a:off x="903916" y="2540000"/>
            <a:ext cx="3857625" cy="4354285"/>
          </a:xfrm>
          <a:prstGeom prst="rect">
            <a:avLst/>
          </a:prstGeom>
        </p:spPr>
      </p:pic>
      <p:sp>
        <p:nvSpPr>
          <p:cNvPr id="19" name="Oval 18"/>
          <p:cNvSpPr/>
          <p:nvPr/>
        </p:nvSpPr>
        <p:spPr>
          <a:xfrm>
            <a:off x="2268516" y="6193002"/>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p:cNvPicPr>
            <a:picLocks noChangeAspect="1"/>
          </p:cNvPicPr>
          <p:nvPr/>
        </p:nvPicPr>
        <p:blipFill rotWithShape="1">
          <a:blip r:embed="rId12">
            <a:extLst>
              <a:ext uri="{28A0092B-C50C-407E-A947-70E740481C1C}">
                <a14:useLocalDpi xmlns:a14="http://schemas.microsoft.com/office/drawing/2010/main" val="0"/>
              </a:ext>
            </a:extLst>
          </a:blip>
          <a:srcRect t="28823" b="7703"/>
          <a:stretch/>
        </p:blipFill>
        <p:spPr>
          <a:xfrm>
            <a:off x="905761" y="2540000"/>
            <a:ext cx="3857625" cy="4353074"/>
          </a:xfrm>
          <a:prstGeom prst="rect">
            <a:avLst/>
          </a:prstGeom>
        </p:spPr>
      </p:pic>
      <p:pic>
        <p:nvPicPr>
          <p:cNvPr id="25" name="Picture 24"/>
          <p:cNvPicPr>
            <a:picLocks noChangeAspect="1"/>
          </p:cNvPicPr>
          <p:nvPr/>
        </p:nvPicPr>
        <p:blipFill rotWithShape="1">
          <a:blip r:embed="rId13">
            <a:extLst>
              <a:ext uri="{28A0092B-C50C-407E-A947-70E740481C1C}">
                <a14:useLocalDpi xmlns:a14="http://schemas.microsoft.com/office/drawing/2010/main" val="0"/>
              </a:ext>
            </a:extLst>
          </a:blip>
          <a:srcRect t="28335" b="7644"/>
          <a:stretch/>
        </p:blipFill>
        <p:spPr>
          <a:xfrm>
            <a:off x="894450" y="2539999"/>
            <a:ext cx="3857625" cy="4390571"/>
          </a:xfrm>
          <a:prstGeom prst="rect">
            <a:avLst/>
          </a:prstGeom>
        </p:spPr>
      </p:pic>
      <p:pic>
        <p:nvPicPr>
          <p:cNvPr id="26" name="Picture 25"/>
          <p:cNvPicPr>
            <a:picLocks noChangeAspect="1"/>
          </p:cNvPicPr>
          <p:nvPr/>
        </p:nvPicPr>
        <p:blipFill rotWithShape="1">
          <a:blip r:embed="rId14">
            <a:extLst>
              <a:ext uri="{28A0092B-C50C-407E-A947-70E740481C1C}">
                <a14:useLocalDpi xmlns:a14="http://schemas.microsoft.com/office/drawing/2010/main" val="0"/>
              </a:ext>
            </a:extLst>
          </a:blip>
          <a:srcRect t="28627" b="7351"/>
          <a:stretch/>
        </p:blipFill>
        <p:spPr>
          <a:xfrm>
            <a:off x="899498" y="2540000"/>
            <a:ext cx="3857625" cy="4390570"/>
          </a:xfrm>
          <a:prstGeom prst="rect">
            <a:avLst/>
          </a:prstGeom>
        </p:spPr>
      </p:pic>
      <p:sp>
        <p:nvSpPr>
          <p:cNvPr id="27" name="Oval 26"/>
          <p:cNvSpPr/>
          <p:nvPr/>
        </p:nvSpPr>
        <p:spPr>
          <a:xfrm>
            <a:off x="1786914" y="6316571"/>
            <a:ext cx="609600" cy="6096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64423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500" advTm="27000">
        <p15:prstTrans prst="origami"/>
      </p:transition>
    </mc:Choice>
    <mc:Fallback>
      <p:transition spd="slow" advTm="2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anim calcmode="lin" valueType="num">
                                      <p:cBhvr>
                                        <p:cTn id="18" dur="1500" fill="hold"/>
                                        <p:tgtEl>
                                          <p:spTgt spid="4"/>
                                        </p:tgtEl>
                                        <p:attrNameLst>
                                          <p:attrName>ppt_x</p:attrName>
                                        </p:attrNameLst>
                                      </p:cBhvr>
                                      <p:tavLst>
                                        <p:tav tm="0">
                                          <p:val>
                                            <p:strVal val="#ppt_x"/>
                                          </p:val>
                                        </p:tav>
                                        <p:tav tm="100000">
                                          <p:val>
                                            <p:strVal val="#ppt_x"/>
                                          </p:val>
                                        </p:tav>
                                      </p:tavLst>
                                    </p:anim>
                                    <p:anim calcmode="lin" valueType="num">
                                      <p:cBhvr>
                                        <p:cTn id="19" dur="1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ppt_x</p:attrName>
                                        </p:attrNameLst>
                                      </p:cBhvr>
                                      <p:tavLst>
                                        <p:tav tm="0">
                                          <p:val>
                                            <p:strVal val="#ppt_x"/>
                                          </p:val>
                                        </p:tav>
                                        <p:tav tm="100000">
                                          <p:val>
                                            <p:strVal val="#ppt_x"/>
                                          </p:val>
                                        </p:tav>
                                      </p:tavLst>
                                    </p:anim>
                                    <p:anim calcmode="lin" valueType="num">
                                      <p:cBhvr>
                                        <p:cTn id="24" dur="15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2750"/>
                            </p:stCondLst>
                            <p:childTnLst>
                              <p:par>
                                <p:cTn id="26" presetID="10" presetClass="exit" presetSubtype="0" fill="hold" grpId="1" nodeType="afterEffect">
                                  <p:stCondLst>
                                    <p:cond delay="0"/>
                                  </p:stCondLst>
                                  <p:childTnLst>
                                    <p:animEffect transition="out" filter="fade">
                                      <p:cBhvr>
                                        <p:cTn id="27" dur="1500"/>
                                        <p:tgtEl>
                                          <p:spTgt spid="8"/>
                                        </p:tgtEl>
                                      </p:cBhvr>
                                    </p:animEffect>
                                    <p:set>
                                      <p:cBhvr>
                                        <p:cTn id="28" dur="1" fill="hold">
                                          <p:stCondLst>
                                            <p:cond delay="1499"/>
                                          </p:stCondLst>
                                        </p:cTn>
                                        <p:tgtEl>
                                          <p:spTgt spid="8"/>
                                        </p:tgtEl>
                                        <p:attrNameLst>
                                          <p:attrName>style.visibility</p:attrName>
                                        </p:attrNameLst>
                                      </p:cBhvr>
                                      <p:to>
                                        <p:strVal val="hidden"/>
                                      </p:to>
                                    </p:set>
                                  </p:childTnLst>
                                </p:cTn>
                              </p:par>
                            </p:childTnLst>
                          </p:cTn>
                        </p:par>
                        <p:par>
                          <p:cTn id="29" fill="hold">
                            <p:stCondLst>
                              <p:cond delay="4250"/>
                            </p:stCondLst>
                            <p:childTnLst>
                              <p:par>
                                <p:cTn id="30" presetID="10"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5500"/>
                            </p:stCondLst>
                            <p:childTnLst>
                              <p:par>
                                <p:cTn id="38" presetID="10" presetClass="exit" presetSubtype="0" fill="hold" grpId="1" nodeType="afterEffect">
                                  <p:stCondLst>
                                    <p:cond delay="0"/>
                                  </p:stCondLst>
                                  <p:childTnLst>
                                    <p:animEffect transition="out" filter="fade">
                                      <p:cBhvr>
                                        <p:cTn id="39" dur="700"/>
                                        <p:tgtEl>
                                          <p:spTgt spid="9"/>
                                        </p:tgtEl>
                                      </p:cBhvr>
                                    </p:animEffect>
                                    <p:set>
                                      <p:cBhvr>
                                        <p:cTn id="40" dur="1" fill="hold">
                                          <p:stCondLst>
                                            <p:cond delay="699"/>
                                          </p:stCondLst>
                                        </p:cTn>
                                        <p:tgtEl>
                                          <p:spTgt spid="9"/>
                                        </p:tgtEl>
                                        <p:attrNameLst>
                                          <p:attrName>style.visibility</p:attrName>
                                        </p:attrNameLst>
                                      </p:cBhvr>
                                      <p:to>
                                        <p:strVal val="hidden"/>
                                      </p:to>
                                    </p:set>
                                  </p:childTnLst>
                                </p:cTn>
                              </p:par>
                              <p:par>
                                <p:cTn id="41" presetID="63" presetClass="path" presetSubtype="0" accel="50000" decel="50000" fill="hold" grpId="2" nodeType="withEffect">
                                  <p:stCondLst>
                                    <p:cond delay="0"/>
                                  </p:stCondLst>
                                  <p:childTnLst>
                                    <p:animMotion origin="layout" path="M 4.375E-6 1.11111E-6 L -0.10144 0.00324 " pathEditMode="relative" rAng="0" ptsTypes="AA">
                                      <p:cBhvr>
                                        <p:cTn id="42" dur="700" fill="hold"/>
                                        <p:tgtEl>
                                          <p:spTgt spid="9"/>
                                        </p:tgtEl>
                                        <p:attrNameLst>
                                          <p:attrName>ppt_x</p:attrName>
                                          <p:attrName>ppt_y</p:attrName>
                                        </p:attrNameLst>
                                      </p:cBhvr>
                                      <p:rCtr x="-5078" y="162"/>
                                    </p:animMotion>
                                  </p:childTnLst>
                                </p:cTn>
                              </p:par>
                              <p:par>
                                <p:cTn id="43" presetID="10"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2000"/>
                                        <p:tgtEl>
                                          <p:spTgt spid="7"/>
                                        </p:tgtEl>
                                      </p:cBhvr>
                                    </p:animEffect>
                                  </p:childTnLst>
                                </p:cTn>
                              </p:par>
                              <p:par>
                                <p:cTn id="46" presetID="35" presetClass="path" presetSubtype="0" accel="50000" decel="50000" fill="hold" nodeType="withEffect">
                                  <p:stCondLst>
                                    <p:cond delay="0"/>
                                  </p:stCondLst>
                                  <p:childTnLst>
                                    <p:animMotion origin="layout" path="M 2.08333E-6 1.11111E-6 L -0.31511 1.11111E-6 " pathEditMode="relative" rAng="0" ptsTypes="AA">
                                      <p:cBhvr>
                                        <p:cTn id="47" dur="2000" fill="hold"/>
                                        <p:tgtEl>
                                          <p:spTgt spid="7"/>
                                        </p:tgtEl>
                                        <p:attrNameLst>
                                          <p:attrName>ppt_x</p:attrName>
                                          <p:attrName>ppt_y</p:attrName>
                                        </p:attrNameLst>
                                      </p:cBhvr>
                                      <p:rCtr x="-15755" y="0"/>
                                    </p:animMotion>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8000"/>
                            </p:stCondLst>
                            <p:childTnLst>
                              <p:par>
                                <p:cTn id="53" presetID="10" presetClass="entr" presetSubtype="0"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8500"/>
                            </p:stCondLst>
                            <p:childTnLst>
                              <p:par>
                                <p:cTn id="57" presetID="10" presetClass="entr" presetSubtype="0" fill="hold" nodeType="afterEffect">
                                  <p:stCondLst>
                                    <p:cond delay="50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childTnLst>
                                </p:cTn>
                              </p:par>
                            </p:childTnLst>
                          </p:cTn>
                        </p:par>
                        <p:par>
                          <p:cTn id="60" fill="hold">
                            <p:stCondLst>
                              <p:cond delay="10000"/>
                            </p:stCondLst>
                            <p:childTnLst>
                              <p:par>
                                <p:cTn id="61" presetID="42" presetClass="entr" presetSubtype="0" fill="hold" nodeType="afterEffect">
                                  <p:stCondLst>
                                    <p:cond delay="50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par>
                          <p:cTn id="66" fill="hold">
                            <p:stCondLst>
                              <p:cond delay="11500"/>
                            </p:stCondLst>
                            <p:childTnLst>
                              <p:par>
                                <p:cTn id="67" presetID="42" presetClass="entr" presetSubtype="0" fill="hold" nodeType="afterEffect">
                                  <p:stCondLst>
                                    <p:cond delay="50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childTnLst>
                          </p:cTn>
                        </p:par>
                        <p:par>
                          <p:cTn id="72" fill="hold">
                            <p:stCondLst>
                              <p:cond delay="13000"/>
                            </p:stCondLst>
                            <p:childTnLst>
                              <p:par>
                                <p:cTn id="73" presetID="31" presetClass="entr" presetSubtype="0" fill="hold" grpId="0" nodeType="afterEffect">
                                  <p:stCondLst>
                                    <p:cond delay="50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ppt_w</p:attrName>
                                        </p:attrNameLst>
                                      </p:cBhvr>
                                      <p:tavLst>
                                        <p:tav tm="0">
                                          <p:val>
                                            <p:fltVal val="0"/>
                                          </p:val>
                                        </p:tav>
                                        <p:tav tm="100000">
                                          <p:val>
                                            <p:strVal val="#ppt_w"/>
                                          </p:val>
                                        </p:tav>
                                      </p:tavLst>
                                    </p:anim>
                                    <p:anim calcmode="lin" valueType="num">
                                      <p:cBhvr>
                                        <p:cTn id="76" dur="500" fill="hold"/>
                                        <p:tgtEl>
                                          <p:spTgt spid="13"/>
                                        </p:tgtEl>
                                        <p:attrNameLst>
                                          <p:attrName>ppt_h</p:attrName>
                                        </p:attrNameLst>
                                      </p:cBhvr>
                                      <p:tavLst>
                                        <p:tav tm="0">
                                          <p:val>
                                            <p:fltVal val="0"/>
                                          </p:val>
                                        </p:tav>
                                        <p:tav tm="100000">
                                          <p:val>
                                            <p:strVal val="#ppt_h"/>
                                          </p:val>
                                        </p:tav>
                                      </p:tavLst>
                                    </p:anim>
                                    <p:anim calcmode="lin" valueType="num">
                                      <p:cBhvr>
                                        <p:cTn id="77" dur="500" fill="hold"/>
                                        <p:tgtEl>
                                          <p:spTgt spid="13"/>
                                        </p:tgtEl>
                                        <p:attrNameLst>
                                          <p:attrName>style.rotation</p:attrName>
                                        </p:attrNameLst>
                                      </p:cBhvr>
                                      <p:tavLst>
                                        <p:tav tm="0">
                                          <p:val>
                                            <p:fltVal val="90"/>
                                          </p:val>
                                        </p:tav>
                                        <p:tav tm="100000">
                                          <p:val>
                                            <p:fltVal val="0"/>
                                          </p:val>
                                        </p:tav>
                                      </p:tavLst>
                                    </p:anim>
                                    <p:animEffect transition="in" filter="fade">
                                      <p:cBhvr>
                                        <p:cTn id="78" dur="500"/>
                                        <p:tgtEl>
                                          <p:spTgt spid="13"/>
                                        </p:tgtEl>
                                      </p:cBhvr>
                                    </p:animEffect>
                                  </p:childTnLst>
                                </p:cTn>
                              </p:par>
                            </p:childTnLst>
                          </p:cTn>
                        </p:par>
                        <p:par>
                          <p:cTn id="79" fill="hold">
                            <p:stCondLst>
                              <p:cond delay="14000"/>
                            </p:stCondLst>
                            <p:childTnLst>
                              <p:par>
                                <p:cTn id="80" presetID="10" presetClass="exit" presetSubtype="0" fill="hold" grpId="1" nodeType="afterEffect">
                                  <p:stCondLst>
                                    <p:cond delay="0"/>
                                  </p:stCondLst>
                                  <p:childTnLst>
                                    <p:animEffect transition="out" filter="fade">
                                      <p:cBhvr>
                                        <p:cTn id="81" dur="250"/>
                                        <p:tgtEl>
                                          <p:spTgt spid="13"/>
                                        </p:tgtEl>
                                      </p:cBhvr>
                                    </p:animEffect>
                                    <p:set>
                                      <p:cBhvr>
                                        <p:cTn id="82" dur="1" fill="hold">
                                          <p:stCondLst>
                                            <p:cond delay="249"/>
                                          </p:stCondLst>
                                        </p:cTn>
                                        <p:tgtEl>
                                          <p:spTgt spid="13"/>
                                        </p:tgtEl>
                                        <p:attrNameLst>
                                          <p:attrName>style.visibility</p:attrName>
                                        </p:attrNameLst>
                                      </p:cBhvr>
                                      <p:to>
                                        <p:strVal val="hidden"/>
                                      </p:to>
                                    </p:set>
                                  </p:childTnLst>
                                </p:cTn>
                              </p:par>
                            </p:childTnLst>
                          </p:cTn>
                        </p:par>
                        <p:par>
                          <p:cTn id="83" fill="hold">
                            <p:stCondLst>
                              <p:cond delay="14250"/>
                            </p:stCondLst>
                            <p:childTnLst>
                              <p:par>
                                <p:cTn id="84" presetID="10" presetClass="exit" presetSubtype="0" fill="hold" nodeType="afterEffect">
                                  <p:stCondLst>
                                    <p:cond delay="0"/>
                                  </p:stCondLst>
                                  <p:childTnLst>
                                    <p:animEffect transition="out" filter="fade">
                                      <p:cBhvr>
                                        <p:cTn id="85" dur="1000"/>
                                        <p:tgtEl>
                                          <p:spTgt spid="6"/>
                                        </p:tgtEl>
                                      </p:cBhvr>
                                    </p:animEffect>
                                    <p:set>
                                      <p:cBhvr>
                                        <p:cTn id="86" dur="1" fill="hold">
                                          <p:stCondLst>
                                            <p:cond delay="999"/>
                                          </p:stCondLst>
                                        </p:cTn>
                                        <p:tgtEl>
                                          <p:spTgt spid="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1000"/>
                                        <p:tgtEl>
                                          <p:spTgt spid="7"/>
                                        </p:tgtEl>
                                      </p:cBhvr>
                                    </p:animEffect>
                                    <p:set>
                                      <p:cBhvr>
                                        <p:cTn id="89" dur="1" fill="hold">
                                          <p:stCondLst>
                                            <p:cond delay="999"/>
                                          </p:stCondLst>
                                        </p:cTn>
                                        <p:tgtEl>
                                          <p:spTgt spid="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1000"/>
                                        <p:tgtEl>
                                          <p:spTgt spid="10"/>
                                        </p:tgtEl>
                                      </p:cBhvr>
                                    </p:animEffect>
                                    <p:set>
                                      <p:cBhvr>
                                        <p:cTn id="92" dur="1" fill="hold">
                                          <p:stCondLst>
                                            <p:cond delay="999"/>
                                          </p:stCondLst>
                                        </p:cTn>
                                        <p:tgtEl>
                                          <p:spTgt spid="1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1000"/>
                                        <p:tgtEl>
                                          <p:spTgt spid="11"/>
                                        </p:tgtEl>
                                      </p:cBhvr>
                                    </p:animEffect>
                                    <p:set>
                                      <p:cBhvr>
                                        <p:cTn id="95" dur="1" fill="hold">
                                          <p:stCondLst>
                                            <p:cond delay="999"/>
                                          </p:stCondLst>
                                        </p:cTn>
                                        <p:tgtEl>
                                          <p:spTgt spid="1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1000"/>
                                        <p:tgtEl>
                                          <p:spTgt spid="12"/>
                                        </p:tgtEl>
                                      </p:cBhvr>
                                    </p:animEffect>
                                    <p:set>
                                      <p:cBhvr>
                                        <p:cTn id="98" dur="1" fill="hold">
                                          <p:stCondLst>
                                            <p:cond delay="999"/>
                                          </p:stCondLst>
                                        </p:cTn>
                                        <p:tgtEl>
                                          <p:spTgt spid="12"/>
                                        </p:tgtEl>
                                        <p:attrNameLst>
                                          <p:attrName>style.visibility</p:attrName>
                                        </p:attrNameLst>
                                      </p:cBhvr>
                                      <p:to>
                                        <p:strVal val="hidden"/>
                                      </p:to>
                                    </p:set>
                                  </p:childTnLst>
                                </p:cTn>
                              </p:par>
                            </p:childTnLst>
                          </p:cTn>
                        </p:par>
                        <p:par>
                          <p:cTn id="99" fill="hold">
                            <p:stCondLst>
                              <p:cond delay="15250"/>
                            </p:stCondLst>
                            <p:childTnLst>
                              <p:par>
                                <p:cTn id="100" presetID="10" presetClass="entr" presetSubtype="0" fill="hold" nodeType="after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fade">
                                      <p:cBhvr>
                                        <p:cTn id="102" dur="500"/>
                                        <p:tgtEl>
                                          <p:spTgt spid="14"/>
                                        </p:tgtEl>
                                      </p:cBhvr>
                                    </p:animEffect>
                                  </p:childTnLst>
                                </p:cTn>
                              </p:par>
                            </p:childTnLst>
                          </p:cTn>
                        </p:par>
                        <p:par>
                          <p:cTn id="103" fill="hold">
                            <p:stCondLst>
                              <p:cond delay="15750"/>
                            </p:stCondLst>
                            <p:childTnLst>
                              <p:par>
                                <p:cTn id="104" presetID="31" presetClass="entr" presetSubtype="0" fill="hold" grpId="0" nodeType="afterEffect">
                                  <p:stCondLst>
                                    <p:cond delay="500"/>
                                  </p:stCondLst>
                                  <p:childTnLst>
                                    <p:set>
                                      <p:cBhvr>
                                        <p:cTn id="105" dur="1" fill="hold">
                                          <p:stCondLst>
                                            <p:cond delay="0"/>
                                          </p:stCondLst>
                                        </p:cTn>
                                        <p:tgtEl>
                                          <p:spTgt spid="15"/>
                                        </p:tgtEl>
                                        <p:attrNameLst>
                                          <p:attrName>style.visibility</p:attrName>
                                        </p:attrNameLst>
                                      </p:cBhvr>
                                      <p:to>
                                        <p:strVal val="visible"/>
                                      </p:to>
                                    </p:set>
                                    <p:anim calcmode="lin" valueType="num">
                                      <p:cBhvr>
                                        <p:cTn id="106" dur="500" fill="hold"/>
                                        <p:tgtEl>
                                          <p:spTgt spid="15"/>
                                        </p:tgtEl>
                                        <p:attrNameLst>
                                          <p:attrName>ppt_w</p:attrName>
                                        </p:attrNameLst>
                                      </p:cBhvr>
                                      <p:tavLst>
                                        <p:tav tm="0">
                                          <p:val>
                                            <p:fltVal val="0"/>
                                          </p:val>
                                        </p:tav>
                                        <p:tav tm="100000">
                                          <p:val>
                                            <p:strVal val="#ppt_w"/>
                                          </p:val>
                                        </p:tav>
                                      </p:tavLst>
                                    </p:anim>
                                    <p:anim calcmode="lin" valueType="num">
                                      <p:cBhvr>
                                        <p:cTn id="107" dur="500" fill="hold"/>
                                        <p:tgtEl>
                                          <p:spTgt spid="15"/>
                                        </p:tgtEl>
                                        <p:attrNameLst>
                                          <p:attrName>ppt_h</p:attrName>
                                        </p:attrNameLst>
                                      </p:cBhvr>
                                      <p:tavLst>
                                        <p:tav tm="0">
                                          <p:val>
                                            <p:fltVal val="0"/>
                                          </p:val>
                                        </p:tav>
                                        <p:tav tm="100000">
                                          <p:val>
                                            <p:strVal val="#ppt_h"/>
                                          </p:val>
                                        </p:tav>
                                      </p:tavLst>
                                    </p:anim>
                                    <p:anim calcmode="lin" valueType="num">
                                      <p:cBhvr>
                                        <p:cTn id="108" dur="500" fill="hold"/>
                                        <p:tgtEl>
                                          <p:spTgt spid="15"/>
                                        </p:tgtEl>
                                        <p:attrNameLst>
                                          <p:attrName>style.rotation</p:attrName>
                                        </p:attrNameLst>
                                      </p:cBhvr>
                                      <p:tavLst>
                                        <p:tav tm="0">
                                          <p:val>
                                            <p:fltVal val="90"/>
                                          </p:val>
                                        </p:tav>
                                        <p:tav tm="100000">
                                          <p:val>
                                            <p:fltVal val="0"/>
                                          </p:val>
                                        </p:tav>
                                      </p:tavLst>
                                    </p:anim>
                                    <p:animEffect transition="in" filter="fade">
                                      <p:cBhvr>
                                        <p:cTn id="109" dur="500"/>
                                        <p:tgtEl>
                                          <p:spTgt spid="15"/>
                                        </p:tgtEl>
                                      </p:cBhvr>
                                    </p:animEffect>
                                  </p:childTnLst>
                                </p:cTn>
                              </p:par>
                            </p:childTnLst>
                          </p:cTn>
                        </p:par>
                        <p:par>
                          <p:cTn id="110" fill="hold">
                            <p:stCondLst>
                              <p:cond delay="16750"/>
                            </p:stCondLst>
                            <p:childTnLst>
                              <p:par>
                                <p:cTn id="111" presetID="10" presetClass="exit" presetSubtype="0" fill="hold" grpId="1" nodeType="afterEffect">
                                  <p:stCondLst>
                                    <p:cond delay="0"/>
                                  </p:stCondLst>
                                  <p:childTnLst>
                                    <p:animEffect transition="out" filter="fade">
                                      <p:cBhvr>
                                        <p:cTn id="112" dur="250"/>
                                        <p:tgtEl>
                                          <p:spTgt spid="15"/>
                                        </p:tgtEl>
                                      </p:cBhvr>
                                    </p:animEffect>
                                    <p:set>
                                      <p:cBhvr>
                                        <p:cTn id="113" dur="1" fill="hold">
                                          <p:stCondLst>
                                            <p:cond delay="249"/>
                                          </p:stCondLst>
                                        </p:cTn>
                                        <p:tgtEl>
                                          <p:spTgt spid="15"/>
                                        </p:tgtEl>
                                        <p:attrNameLst>
                                          <p:attrName>style.visibility</p:attrName>
                                        </p:attrNameLst>
                                      </p:cBhvr>
                                      <p:to>
                                        <p:strVal val="hidden"/>
                                      </p:to>
                                    </p:set>
                                  </p:childTnLst>
                                </p:cTn>
                              </p:par>
                            </p:childTnLst>
                          </p:cTn>
                        </p:par>
                        <p:par>
                          <p:cTn id="114" fill="hold">
                            <p:stCondLst>
                              <p:cond delay="17000"/>
                            </p:stCondLst>
                            <p:childTnLst>
                              <p:par>
                                <p:cTn id="115" presetID="16" presetClass="entr" presetSubtype="42" fill="hold" nodeType="afterEffect">
                                  <p:stCondLst>
                                    <p:cond delay="500"/>
                                  </p:stCondLst>
                                  <p:childTnLst>
                                    <p:set>
                                      <p:cBhvr>
                                        <p:cTn id="116" dur="1" fill="hold">
                                          <p:stCondLst>
                                            <p:cond delay="0"/>
                                          </p:stCondLst>
                                        </p:cTn>
                                        <p:tgtEl>
                                          <p:spTgt spid="16"/>
                                        </p:tgtEl>
                                        <p:attrNameLst>
                                          <p:attrName>style.visibility</p:attrName>
                                        </p:attrNameLst>
                                      </p:cBhvr>
                                      <p:to>
                                        <p:strVal val="visible"/>
                                      </p:to>
                                    </p:set>
                                    <p:animEffect transition="in" filter="barn(outHorizontal)">
                                      <p:cBhvr>
                                        <p:cTn id="117" dur="500"/>
                                        <p:tgtEl>
                                          <p:spTgt spid="16"/>
                                        </p:tgtEl>
                                      </p:cBhvr>
                                    </p:animEffect>
                                  </p:childTnLst>
                                </p:cTn>
                              </p:par>
                            </p:childTnLst>
                          </p:cTn>
                        </p:par>
                        <p:par>
                          <p:cTn id="118" fill="hold">
                            <p:stCondLst>
                              <p:cond delay="18000"/>
                            </p:stCondLst>
                            <p:childTnLst>
                              <p:par>
                                <p:cTn id="119" presetID="42" presetClass="entr" presetSubtype="0" fill="hold" nodeType="afterEffect">
                                  <p:stCondLst>
                                    <p:cond delay="50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anim calcmode="lin" valueType="num">
                                      <p:cBhvr>
                                        <p:cTn id="122" dur="500" fill="hold"/>
                                        <p:tgtEl>
                                          <p:spTgt spid="17"/>
                                        </p:tgtEl>
                                        <p:attrNameLst>
                                          <p:attrName>ppt_x</p:attrName>
                                        </p:attrNameLst>
                                      </p:cBhvr>
                                      <p:tavLst>
                                        <p:tav tm="0">
                                          <p:val>
                                            <p:strVal val="#ppt_x"/>
                                          </p:val>
                                        </p:tav>
                                        <p:tav tm="100000">
                                          <p:val>
                                            <p:strVal val="#ppt_x"/>
                                          </p:val>
                                        </p:tav>
                                      </p:tavLst>
                                    </p:anim>
                                    <p:anim calcmode="lin" valueType="num">
                                      <p:cBhvr>
                                        <p:cTn id="123" dur="500" fill="hold"/>
                                        <p:tgtEl>
                                          <p:spTgt spid="17"/>
                                        </p:tgtEl>
                                        <p:attrNameLst>
                                          <p:attrName>ppt_y</p:attrName>
                                        </p:attrNameLst>
                                      </p:cBhvr>
                                      <p:tavLst>
                                        <p:tav tm="0">
                                          <p:val>
                                            <p:strVal val="#ppt_y+.1"/>
                                          </p:val>
                                        </p:tav>
                                        <p:tav tm="100000">
                                          <p:val>
                                            <p:strVal val="#ppt_y"/>
                                          </p:val>
                                        </p:tav>
                                      </p:tavLst>
                                    </p:anim>
                                  </p:childTnLst>
                                </p:cTn>
                              </p:par>
                            </p:childTnLst>
                          </p:cTn>
                        </p:par>
                        <p:par>
                          <p:cTn id="124" fill="hold">
                            <p:stCondLst>
                              <p:cond delay="19000"/>
                            </p:stCondLst>
                            <p:childTnLst>
                              <p:par>
                                <p:cTn id="125" presetID="42" presetClass="entr" presetSubtype="0" fill="hold" nodeType="afterEffect">
                                  <p:stCondLst>
                                    <p:cond delay="50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anim calcmode="lin" valueType="num">
                                      <p:cBhvr>
                                        <p:cTn id="128" dur="500" fill="hold"/>
                                        <p:tgtEl>
                                          <p:spTgt spid="18"/>
                                        </p:tgtEl>
                                        <p:attrNameLst>
                                          <p:attrName>ppt_x</p:attrName>
                                        </p:attrNameLst>
                                      </p:cBhvr>
                                      <p:tavLst>
                                        <p:tav tm="0">
                                          <p:val>
                                            <p:strVal val="#ppt_x"/>
                                          </p:val>
                                        </p:tav>
                                        <p:tav tm="100000">
                                          <p:val>
                                            <p:strVal val="#ppt_x"/>
                                          </p:val>
                                        </p:tav>
                                      </p:tavLst>
                                    </p:anim>
                                    <p:anim calcmode="lin" valueType="num">
                                      <p:cBhvr>
                                        <p:cTn id="129" dur="500" fill="hold"/>
                                        <p:tgtEl>
                                          <p:spTgt spid="18"/>
                                        </p:tgtEl>
                                        <p:attrNameLst>
                                          <p:attrName>ppt_y</p:attrName>
                                        </p:attrNameLst>
                                      </p:cBhvr>
                                      <p:tavLst>
                                        <p:tav tm="0">
                                          <p:val>
                                            <p:strVal val="#ppt_y+.1"/>
                                          </p:val>
                                        </p:tav>
                                        <p:tav tm="100000">
                                          <p:val>
                                            <p:strVal val="#ppt_y"/>
                                          </p:val>
                                        </p:tav>
                                      </p:tavLst>
                                    </p:anim>
                                  </p:childTnLst>
                                </p:cTn>
                              </p:par>
                            </p:childTnLst>
                          </p:cTn>
                        </p:par>
                        <p:par>
                          <p:cTn id="130" fill="hold">
                            <p:stCondLst>
                              <p:cond delay="20000"/>
                            </p:stCondLst>
                            <p:childTnLst>
                              <p:par>
                                <p:cTn id="131" presetID="31" presetClass="entr" presetSubtype="0" fill="hold" grpId="0" nodeType="afterEffect">
                                  <p:stCondLst>
                                    <p:cond delay="0"/>
                                  </p:stCondLst>
                                  <p:childTnLst>
                                    <p:set>
                                      <p:cBhvr>
                                        <p:cTn id="132" dur="1" fill="hold">
                                          <p:stCondLst>
                                            <p:cond delay="0"/>
                                          </p:stCondLst>
                                        </p:cTn>
                                        <p:tgtEl>
                                          <p:spTgt spid="19"/>
                                        </p:tgtEl>
                                        <p:attrNameLst>
                                          <p:attrName>style.visibility</p:attrName>
                                        </p:attrNameLst>
                                      </p:cBhvr>
                                      <p:to>
                                        <p:strVal val="visible"/>
                                      </p:to>
                                    </p:set>
                                    <p:anim calcmode="lin" valueType="num">
                                      <p:cBhvr>
                                        <p:cTn id="133" dur="500" fill="hold"/>
                                        <p:tgtEl>
                                          <p:spTgt spid="19"/>
                                        </p:tgtEl>
                                        <p:attrNameLst>
                                          <p:attrName>ppt_w</p:attrName>
                                        </p:attrNameLst>
                                      </p:cBhvr>
                                      <p:tavLst>
                                        <p:tav tm="0">
                                          <p:val>
                                            <p:fltVal val="0"/>
                                          </p:val>
                                        </p:tav>
                                        <p:tav tm="100000">
                                          <p:val>
                                            <p:strVal val="#ppt_w"/>
                                          </p:val>
                                        </p:tav>
                                      </p:tavLst>
                                    </p:anim>
                                    <p:anim calcmode="lin" valueType="num">
                                      <p:cBhvr>
                                        <p:cTn id="134" dur="500" fill="hold"/>
                                        <p:tgtEl>
                                          <p:spTgt spid="19"/>
                                        </p:tgtEl>
                                        <p:attrNameLst>
                                          <p:attrName>ppt_h</p:attrName>
                                        </p:attrNameLst>
                                      </p:cBhvr>
                                      <p:tavLst>
                                        <p:tav tm="0">
                                          <p:val>
                                            <p:fltVal val="0"/>
                                          </p:val>
                                        </p:tav>
                                        <p:tav tm="100000">
                                          <p:val>
                                            <p:strVal val="#ppt_h"/>
                                          </p:val>
                                        </p:tav>
                                      </p:tavLst>
                                    </p:anim>
                                    <p:anim calcmode="lin" valueType="num">
                                      <p:cBhvr>
                                        <p:cTn id="135" dur="500" fill="hold"/>
                                        <p:tgtEl>
                                          <p:spTgt spid="19"/>
                                        </p:tgtEl>
                                        <p:attrNameLst>
                                          <p:attrName>style.rotation</p:attrName>
                                        </p:attrNameLst>
                                      </p:cBhvr>
                                      <p:tavLst>
                                        <p:tav tm="0">
                                          <p:val>
                                            <p:fltVal val="90"/>
                                          </p:val>
                                        </p:tav>
                                        <p:tav tm="100000">
                                          <p:val>
                                            <p:fltVal val="0"/>
                                          </p:val>
                                        </p:tav>
                                      </p:tavLst>
                                    </p:anim>
                                    <p:animEffect transition="in" filter="fade">
                                      <p:cBhvr>
                                        <p:cTn id="136" dur="500"/>
                                        <p:tgtEl>
                                          <p:spTgt spid="19"/>
                                        </p:tgtEl>
                                      </p:cBhvr>
                                    </p:animEffect>
                                  </p:childTnLst>
                                </p:cTn>
                              </p:par>
                            </p:childTnLst>
                          </p:cTn>
                        </p:par>
                        <p:par>
                          <p:cTn id="137" fill="hold">
                            <p:stCondLst>
                              <p:cond delay="20500"/>
                            </p:stCondLst>
                            <p:childTnLst>
                              <p:par>
                                <p:cTn id="138" presetID="10" presetClass="exit" presetSubtype="0" fill="hold" grpId="1" nodeType="afterEffect">
                                  <p:stCondLst>
                                    <p:cond delay="0"/>
                                  </p:stCondLst>
                                  <p:childTnLst>
                                    <p:animEffect transition="out" filter="fade">
                                      <p:cBhvr>
                                        <p:cTn id="139" dur="250"/>
                                        <p:tgtEl>
                                          <p:spTgt spid="19"/>
                                        </p:tgtEl>
                                      </p:cBhvr>
                                    </p:animEffect>
                                    <p:set>
                                      <p:cBhvr>
                                        <p:cTn id="140" dur="1" fill="hold">
                                          <p:stCondLst>
                                            <p:cond delay="249"/>
                                          </p:stCondLst>
                                        </p:cTn>
                                        <p:tgtEl>
                                          <p:spTgt spid="19"/>
                                        </p:tgtEl>
                                        <p:attrNameLst>
                                          <p:attrName>style.visibility</p:attrName>
                                        </p:attrNameLst>
                                      </p:cBhvr>
                                      <p:to>
                                        <p:strVal val="hidden"/>
                                      </p:to>
                                    </p:set>
                                  </p:childTnLst>
                                </p:cTn>
                              </p:par>
                            </p:childTnLst>
                          </p:cTn>
                        </p:par>
                        <p:par>
                          <p:cTn id="141" fill="hold">
                            <p:stCondLst>
                              <p:cond delay="20750"/>
                            </p:stCondLst>
                            <p:childTnLst>
                              <p:par>
                                <p:cTn id="142" presetID="10" presetClass="exit" presetSubtype="0" fill="hold" nodeType="afterEffect">
                                  <p:stCondLst>
                                    <p:cond delay="250"/>
                                  </p:stCondLst>
                                  <p:childTnLst>
                                    <p:animEffect transition="out" filter="fade">
                                      <p:cBhvr>
                                        <p:cTn id="143" dur="500"/>
                                        <p:tgtEl>
                                          <p:spTgt spid="16"/>
                                        </p:tgtEl>
                                      </p:cBhvr>
                                    </p:animEffect>
                                    <p:set>
                                      <p:cBhvr>
                                        <p:cTn id="144" dur="1" fill="hold">
                                          <p:stCondLst>
                                            <p:cond delay="499"/>
                                          </p:stCondLst>
                                        </p:cTn>
                                        <p:tgtEl>
                                          <p:spTgt spid="16"/>
                                        </p:tgtEl>
                                        <p:attrNameLst>
                                          <p:attrName>style.visibility</p:attrName>
                                        </p:attrNameLst>
                                      </p:cBhvr>
                                      <p:to>
                                        <p:strVal val="hidden"/>
                                      </p:to>
                                    </p:set>
                                  </p:childTnLst>
                                </p:cTn>
                              </p:par>
                              <p:par>
                                <p:cTn id="145" presetID="10" presetClass="exit" presetSubtype="0" fill="hold" nodeType="withEffect">
                                  <p:stCondLst>
                                    <p:cond delay="250"/>
                                  </p:stCondLst>
                                  <p:childTnLst>
                                    <p:animEffect transition="out" filter="fade">
                                      <p:cBhvr>
                                        <p:cTn id="146" dur="500"/>
                                        <p:tgtEl>
                                          <p:spTgt spid="17"/>
                                        </p:tgtEl>
                                      </p:cBhvr>
                                    </p:animEffect>
                                    <p:set>
                                      <p:cBhvr>
                                        <p:cTn id="147" dur="1" fill="hold">
                                          <p:stCondLst>
                                            <p:cond delay="499"/>
                                          </p:stCondLst>
                                        </p:cTn>
                                        <p:tgtEl>
                                          <p:spTgt spid="17"/>
                                        </p:tgtEl>
                                        <p:attrNameLst>
                                          <p:attrName>style.visibility</p:attrName>
                                        </p:attrNameLst>
                                      </p:cBhvr>
                                      <p:to>
                                        <p:strVal val="hidden"/>
                                      </p:to>
                                    </p:set>
                                  </p:childTnLst>
                                </p:cTn>
                              </p:par>
                              <p:par>
                                <p:cTn id="148" presetID="10" presetClass="exit" presetSubtype="0" fill="hold" nodeType="withEffect">
                                  <p:stCondLst>
                                    <p:cond delay="250"/>
                                  </p:stCondLst>
                                  <p:childTnLst>
                                    <p:animEffect transition="out" filter="fade">
                                      <p:cBhvr>
                                        <p:cTn id="149" dur="500"/>
                                        <p:tgtEl>
                                          <p:spTgt spid="18"/>
                                        </p:tgtEl>
                                      </p:cBhvr>
                                    </p:animEffect>
                                    <p:set>
                                      <p:cBhvr>
                                        <p:cTn id="150" dur="1" fill="hold">
                                          <p:stCondLst>
                                            <p:cond delay="499"/>
                                          </p:stCondLst>
                                        </p:cTn>
                                        <p:tgtEl>
                                          <p:spTgt spid="18"/>
                                        </p:tgtEl>
                                        <p:attrNameLst>
                                          <p:attrName>style.visibility</p:attrName>
                                        </p:attrNameLst>
                                      </p:cBhvr>
                                      <p:to>
                                        <p:strVal val="hidden"/>
                                      </p:to>
                                    </p:set>
                                  </p:childTnLst>
                                </p:cTn>
                              </p:par>
                              <p:par>
                                <p:cTn id="151" presetID="10" presetClass="entr" presetSubtype="0" fill="hold" nodeType="withEffect">
                                  <p:stCondLst>
                                    <p:cond delay="500"/>
                                  </p:stCondLst>
                                  <p:childTnLst>
                                    <p:set>
                                      <p:cBhvr>
                                        <p:cTn id="152" dur="1" fill="hold">
                                          <p:stCondLst>
                                            <p:cond delay="0"/>
                                          </p:stCondLst>
                                        </p:cTn>
                                        <p:tgtEl>
                                          <p:spTgt spid="24"/>
                                        </p:tgtEl>
                                        <p:attrNameLst>
                                          <p:attrName>style.visibility</p:attrName>
                                        </p:attrNameLst>
                                      </p:cBhvr>
                                      <p:to>
                                        <p:strVal val="visible"/>
                                      </p:to>
                                    </p:set>
                                    <p:animEffect transition="in" filter="fade">
                                      <p:cBhvr>
                                        <p:cTn id="153" dur="500"/>
                                        <p:tgtEl>
                                          <p:spTgt spid="24"/>
                                        </p:tgtEl>
                                      </p:cBhvr>
                                    </p:animEffect>
                                  </p:childTnLst>
                                </p:cTn>
                              </p:par>
                            </p:childTnLst>
                          </p:cTn>
                        </p:par>
                        <p:par>
                          <p:cTn id="154" fill="hold">
                            <p:stCondLst>
                              <p:cond delay="21750"/>
                            </p:stCondLst>
                            <p:childTnLst>
                              <p:par>
                                <p:cTn id="155" presetID="42" presetClass="entr" presetSubtype="0" fill="hold" nodeType="afterEffect">
                                  <p:stCondLst>
                                    <p:cond delay="0"/>
                                  </p:stCondLst>
                                  <p:childTnLst>
                                    <p:set>
                                      <p:cBhvr>
                                        <p:cTn id="156" dur="1" fill="hold">
                                          <p:stCondLst>
                                            <p:cond delay="0"/>
                                          </p:stCondLst>
                                        </p:cTn>
                                        <p:tgtEl>
                                          <p:spTgt spid="25"/>
                                        </p:tgtEl>
                                        <p:attrNameLst>
                                          <p:attrName>style.visibility</p:attrName>
                                        </p:attrNameLst>
                                      </p:cBhvr>
                                      <p:to>
                                        <p:strVal val="visible"/>
                                      </p:to>
                                    </p:set>
                                    <p:animEffect transition="in" filter="fade">
                                      <p:cBhvr>
                                        <p:cTn id="157" dur="500"/>
                                        <p:tgtEl>
                                          <p:spTgt spid="25"/>
                                        </p:tgtEl>
                                      </p:cBhvr>
                                    </p:animEffect>
                                    <p:anim calcmode="lin" valueType="num">
                                      <p:cBhvr>
                                        <p:cTn id="158" dur="500" fill="hold"/>
                                        <p:tgtEl>
                                          <p:spTgt spid="25"/>
                                        </p:tgtEl>
                                        <p:attrNameLst>
                                          <p:attrName>ppt_x</p:attrName>
                                        </p:attrNameLst>
                                      </p:cBhvr>
                                      <p:tavLst>
                                        <p:tav tm="0">
                                          <p:val>
                                            <p:strVal val="#ppt_x"/>
                                          </p:val>
                                        </p:tav>
                                        <p:tav tm="100000">
                                          <p:val>
                                            <p:strVal val="#ppt_x"/>
                                          </p:val>
                                        </p:tav>
                                      </p:tavLst>
                                    </p:anim>
                                    <p:anim calcmode="lin" valueType="num">
                                      <p:cBhvr>
                                        <p:cTn id="159" dur="500" fill="hold"/>
                                        <p:tgtEl>
                                          <p:spTgt spid="25"/>
                                        </p:tgtEl>
                                        <p:attrNameLst>
                                          <p:attrName>ppt_y</p:attrName>
                                        </p:attrNameLst>
                                      </p:cBhvr>
                                      <p:tavLst>
                                        <p:tav tm="0">
                                          <p:val>
                                            <p:strVal val="#ppt_y+.1"/>
                                          </p:val>
                                        </p:tav>
                                        <p:tav tm="100000">
                                          <p:val>
                                            <p:strVal val="#ppt_y"/>
                                          </p:val>
                                        </p:tav>
                                      </p:tavLst>
                                    </p:anim>
                                  </p:childTnLst>
                                </p:cTn>
                              </p:par>
                            </p:childTnLst>
                          </p:cTn>
                        </p:par>
                        <p:par>
                          <p:cTn id="160" fill="hold">
                            <p:stCondLst>
                              <p:cond delay="22250"/>
                            </p:stCondLst>
                            <p:childTnLst>
                              <p:par>
                                <p:cTn id="161" presetID="31" presetClass="entr" presetSubtype="0" fill="hold" grpId="0" nodeType="afterEffect">
                                  <p:stCondLst>
                                    <p:cond delay="0"/>
                                  </p:stCondLst>
                                  <p:childTnLst>
                                    <p:set>
                                      <p:cBhvr>
                                        <p:cTn id="162" dur="1" fill="hold">
                                          <p:stCondLst>
                                            <p:cond delay="0"/>
                                          </p:stCondLst>
                                        </p:cTn>
                                        <p:tgtEl>
                                          <p:spTgt spid="27"/>
                                        </p:tgtEl>
                                        <p:attrNameLst>
                                          <p:attrName>style.visibility</p:attrName>
                                        </p:attrNameLst>
                                      </p:cBhvr>
                                      <p:to>
                                        <p:strVal val="visible"/>
                                      </p:to>
                                    </p:set>
                                    <p:anim calcmode="lin" valueType="num">
                                      <p:cBhvr>
                                        <p:cTn id="163" dur="500" fill="hold"/>
                                        <p:tgtEl>
                                          <p:spTgt spid="27"/>
                                        </p:tgtEl>
                                        <p:attrNameLst>
                                          <p:attrName>ppt_w</p:attrName>
                                        </p:attrNameLst>
                                      </p:cBhvr>
                                      <p:tavLst>
                                        <p:tav tm="0">
                                          <p:val>
                                            <p:fltVal val="0"/>
                                          </p:val>
                                        </p:tav>
                                        <p:tav tm="100000">
                                          <p:val>
                                            <p:strVal val="#ppt_w"/>
                                          </p:val>
                                        </p:tav>
                                      </p:tavLst>
                                    </p:anim>
                                    <p:anim calcmode="lin" valueType="num">
                                      <p:cBhvr>
                                        <p:cTn id="164" dur="500" fill="hold"/>
                                        <p:tgtEl>
                                          <p:spTgt spid="27"/>
                                        </p:tgtEl>
                                        <p:attrNameLst>
                                          <p:attrName>ppt_h</p:attrName>
                                        </p:attrNameLst>
                                      </p:cBhvr>
                                      <p:tavLst>
                                        <p:tav tm="0">
                                          <p:val>
                                            <p:fltVal val="0"/>
                                          </p:val>
                                        </p:tav>
                                        <p:tav tm="100000">
                                          <p:val>
                                            <p:strVal val="#ppt_h"/>
                                          </p:val>
                                        </p:tav>
                                      </p:tavLst>
                                    </p:anim>
                                    <p:anim calcmode="lin" valueType="num">
                                      <p:cBhvr>
                                        <p:cTn id="165" dur="500" fill="hold"/>
                                        <p:tgtEl>
                                          <p:spTgt spid="27"/>
                                        </p:tgtEl>
                                        <p:attrNameLst>
                                          <p:attrName>style.rotation</p:attrName>
                                        </p:attrNameLst>
                                      </p:cBhvr>
                                      <p:tavLst>
                                        <p:tav tm="0">
                                          <p:val>
                                            <p:fltVal val="90"/>
                                          </p:val>
                                        </p:tav>
                                        <p:tav tm="100000">
                                          <p:val>
                                            <p:fltVal val="0"/>
                                          </p:val>
                                        </p:tav>
                                      </p:tavLst>
                                    </p:anim>
                                    <p:animEffect transition="in" filter="fade">
                                      <p:cBhvr>
                                        <p:cTn id="166" dur="500"/>
                                        <p:tgtEl>
                                          <p:spTgt spid="27"/>
                                        </p:tgtEl>
                                      </p:cBhvr>
                                    </p:animEffect>
                                  </p:childTnLst>
                                </p:cTn>
                              </p:par>
                            </p:childTnLst>
                          </p:cTn>
                        </p:par>
                        <p:par>
                          <p:cTn id="167" fill="hold">
                            <p:stCondLst>
                              <p:cond delay="22750"/>
                            </p:stCondLst>
                            <p:childTnLst>
                              <p:par>
                                <p:cTn id="168" presetID="10" presetClass="exit" presetSubtype="0" fill="hold" grpId="1" nodeType="afterEffect">
                                  <p:stCondLst>
                                    <p:cond delay="0"/>
                                  </p:stCondLst>
                                  <p:childTnLst>
                                    <p:animEffect transition="out" filter="fade">
                                      <p:cBhvr>
                                        <p:cTn id="169" dur="250"/>
                                        <p:tgtEl>
                                          <p:spTgt spid="27"/>
                                        </p:tgtEl>
                                      </p:cBhvr>
                                    </p:animEffect>
                                    <p:set>
                                      <p:cBhvr>
                                        <p:cTn id="170" dur="1" fill="hold">
                                          <p:stCondLst>
                                            <p:cond delay="249"/>
                                          </p:stCondLst>
                                        </p:cTn>
                                        <p:tgtEl>
                                          <p:spTgt spid="27"/>
                                        </p:tgtEl>
                                        <p:attrNameLst>
                                          <p:attrName>style.visibility</p:attrName>
                                        </p:attrNameLst>
                                      </p:cBhvr>
                                      <p:to>
                                        <p:strVal val="hidden"/>
                                      </p:to>
                                    </p:set>
                                  </p:childTnLst>
                                </p:cTn>
                              </p:par>
                            </p:childTnLst>
                          </p:cTn>
                        </p:par>
                        <p:par>
                          <p:cTn id="171" fill="hold">
                            <p:stCondLst>
                              <p:cond delay="23000"/>
                            </p:stCondLst>
                            <p:childTnLst>
                              <p:par>
                                <p:cTn id="172" presetID="10" presetClass="entr" presetSubtype="0" fill="hold" nodeType="afterEffect">
                                  <p:stCondLst>
                                    <p:cond delay="500"/>
                                  </p:stCondLst>
                                  <p:childTnLst>
                                    <p:set>
                                      <p:cBhvr>
                                        <p:cTn id="173" dur="1" fill="hold">
                                          <p:stCondLst>
                                            <p:cond delay="0"/>
                                          </p:stCondLst>
                                        </p:cTn>
                                        <p:tgtEl>
                                          <p:spTgt spid="26"/>
                                        </p:tgtEl>
                                        <p:attrNameLst>
                                          <p:attrName>style.visibility</p:attrName>
                                        </p:attrNameLst>
                                      </p:cBhvr>
                                      <p:to>
                                        <p:strVal val="visible"/>
                                      </p:to>
                                    </p:set>
                                    <p:animEffect transition="in" filter="fade">
                                      <p:cBhvr>
                                        <p:cTn id="1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3" grpId="0"/>
      <p:bldP spid="8" grpId="0" animBg="1"/>
      <p:bldP spid="8" grpId="1" animBg="1"/>
      <p:bldP spid="9" grpId="0" animBg="1"/>
      <p:bldP spid="9" grpId="1" animBg="1"/>
      <p:bldP spid="9" grpId="2" animBg="1"/>
      <p:bldP spid="13" grpId="0" animBg="1"/>
      <p:bldP spid="13" grpId="1" animBg="1"/>
      <p:bldP spid="15" grpId="0" animBg="1"/>
      <p:bldP spid="15" grpId="1" animBg="1"/>
      <p:bldP spid="19" grpId="0" animBg="1"/>
      <p:bldP spid="19" grpId="1" animBg="1"/>
      <p:bldP spid="27" grpId="0" animBg="1"/>
      <p:bldP spid="27" grpId="1"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808</TotalTime>
  <Words>416</Words>
  <Application>Microsoft Office PowerPoint</Application>
  <PresentationFormat>Widescreen</PresentationFormat>
  <Paragraphs>41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Semilight</vt:lpstr>
      <vt:lpstr>WelcomeDoc</vt:lpstr>
      <vt:lpstr>Welcome to Markit</vt:lpstr>
      <vt:lpstr>Design</vt:lpstr>
      <vt:lpstr>Interactions</vt:lpstr>
      <vt:lpstr>PowerPoint Presentation</vt:lpstr>
      <vt:lpstr>PowerPoint Presentation</vt:lpstr>
      <vt:lpstr>PowerPoint Presentation</vt:lpstr>
      <vt:lpstr>PowerPoint Presentation</vt:lpstr>
      <vt:lpstr>PowerPoint Presentation</vt:lpstr>
      <vt:lpstr>PowerPoint Presentation</vt:lpstr>
      <vt:lpstr>Markit  by Puranjay Jain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Attenufy</dc:title>
  <dc:creator>Puranjay Jain</dc:creator>
  <cp:keywords/>
  <cp:lastModifiedBy>Puranjay Jain</cp:lastModifiedBy>
  <cp:revision>292</cp:revision>
  <dcterms:created xsi:type="dcterms:W3CDTF">2014-11-09T05:08:33Z</dcterms:created>
  <dcterms:modified xsi:type="dcterms:W3CDTF">2014-11-09T18:38:35Z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Tfs.IsStoryboard">
    <vt:bool>true</vt:bool>
  </property>
</Properties>
</file>