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3950-F8A2-4AC8-976A-34605C0B8AF6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695-15A1-4410-82E9-75E9938AB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134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3950-F8A2-4AC8-976A-34605C0B8AF6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695-15A1-4410-82E9-75E9938AB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63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3950-F8A2-4AC8-976A-34605C0B8AF6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695-15A1-4410-82E9-75E9938ABC52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877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3950-F8A2-4AC8-976A-34605C0B8AF6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695-15A1-4410-82E9-75E9938AB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1556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3950-F8A2-4AC8-976A-34605C0B8AF6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695-15A1-4410-82E9-75E9938ABC52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644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3950-F8A2-4AC8-976A-34605C0B8AF6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695-15A1-4410-82E9-75E9938AB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0949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3950-F8A2-4AC8-976A-34605C0B8AF6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695-15A1-4410-82E9-75E9938AB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961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3950-F8A2-4AC8-976A-34605C0B8AF6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695-15A1-4410-82E9-75E9938AB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794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3950-F8A2-4AC8-976A-34605C0B8AF6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695-15A1-4410-82E9-75E9938AB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153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3950-F8A2-4AC8-976A-34605C0B8AF6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695-15A1-4410-82E9-75E9938AB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448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3950-F8A2-4AC8-976A-34605C0B8AF6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695-15A1-4410-82E9-75E9938AB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242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3950-F8A2-4AC8-976A-34605C0B8AF6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695-15A1-4410-82E9-75E9938AB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46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3950-F8A2-4AC8-976A-34605C0B8AF6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695-15A1-4410-82E9-75E9938AB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7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3950-F8A2-4AC8-976A-34605C0B8AF6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695-15A1-4410-82E9-75E9938AB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406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3950-F8A2-4AC8-976A-34605C0B8AF6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695-15A1-4410-82E9-75E9938AB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711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3950-F8A2-4AC8-976A-34605C0B8AF6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7695-15A1-4410-82E9-75E9938AB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462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C3950-F8A2-4AC8-976A-34605C0B8AF6}" type="datetimeFigureOut">
              <a:rPr lang="en-ID" smtClean="0"/>
              <a:t>28/04/2025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7D7695-15A1-4410-82E9-75E9938ABC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928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29A0-D713-8F28-8B4D-79653AA7E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Capstone 2</a:t>
            </a:r>
            <a:br>
              <a:rPr lang="en-US" dirty="0"/>
            </a:br>
            <a:r>
              <a:rPr lang="en-ID" sz="2000" b="1" i="0" dirty="0">
                <a:effectLst/>
              </a:rPr>
              <a:t>Data Storytelling: </a:t>
            </a:r>
            <a:br>
              <a:rPr lang="en-ID" sz="2000" b="1" i="0" dirty="0">
                <a:effectLst/>
              </a:rPr>
            </a:br>
            <a:r>
              <a:rPr lang="en-ID" sz="2000" b="1" i="0" dirty="0" err="1">
                <a:effectLst/>
              </a:rPr>
              <a:t>Analisis</a:t>
            </a:r>
            <a:r>
              <a:rPr lang="en-ID" sz="2000" b="1" i="0" dirty="0">
                <a:effectLst/>
              </a:rPr>
              <a:t> </a:t>
            </a:r>
            <a:r>
              <a:rPr lang="en-ID" sz="2000" b="1" i="0" dirty="0" err="1">
                <a:effectLst/>
              </a:rPr>
              <a:t>Perilaku</a:t>
            </a:r>
            <a:r>
              <a:rPr lang="en-ID" sz="2000" b="1" i="0" dirty="0">
                <a:effectLst/>
              </a:rPr>
              <a:t> </a:t>
            </a:r>
            <a:r>
              <a:rPr lang="en-ID" sz="2000" b="1" i="0" dirty="0" err="1">
                <a:effectLst/>
              </a:rPr>
              <a:t>Konsumen</a:t>
            </a:r>
            <a:r>
              <a:rPr lang="en-ID" sz="2000" b="1" i="0" dirty="0">
                <a:effectLst/>
              </a:rPr>
              <a:t> </a:t>
            </a:r>
            <a:r>
              <a:rPr lang="en-ID" sz="2000" b="1" i="0" dirty="0" err="1">
                <a:effectLst/>
              </a:rPr>
              <a:t>Produk</a:t>
            </a:r>
            <a:r>
              <a:rPr lang="en-ID" sz="2000" b="1" i="0" dirty="0">
                <a:effectLst/>
              </a:rPr>
              <a:t> </a:t>
            </a:r>
            <a:br>
              <a:rPr lang="en-ID" sz="2000" b="1" i="0" dirty="0">
                <a:effectLst/>
              </a:rPr>
            </a:br>
            <a:r>
              <a:rPr lang="en-ID" sz="2000" b="1" i="0" dirty="0">
                <a:effectLst/>
              </a:rPr>
              <a:t>Premium </a:t>
            </a:r>
            <a:r>
              <a:rPr lang="en-ID" sz="2000" b="1" i="0" dirty="0" err="1">
                <a:effectLst/>
              </a:rPr>
              <a:t>Berdasarkan</a:t>
            </a:r>
            <a:r>
              <a:rPr lang="en-ID" sz="2000" b="1" i="0" dirty="0">
                <a:effectLst/>
              </a:rPr>
              <a:t> </a:t>
            </a:r>
            <a:r>
              <a:rPr lang="en-ID" sz="2000" b="1" i="0" dirty="0" err="1">
                <a:effectLst/>
              </a:rPr>
              <a:t>Segmentasi</a:t>
            </a:r>
            <a:r>
              <a:rPr lang="en-ID" sz="2000" b="1" i="0" dirty="0">
                <a:effectLst/>
              </a:rPr>
              <a:t> </a:t>
            </a:r>
            <a:r>
              <a:rPr lang="en-ID" sz="2000" b="1" i="0" dirty="0" err="1">
                <a:effectLst/>
              </a:rPr>
              <a:t>Usia</a:t>
            </a:r>
            <a:r>
              <a:rPr lang="en-ID" sz="2000" b="1" i="0" dirty="0">
                <a:effectLst/>
              </a:rPr>
              <a:t> dan </a:t>
            </a:r>
            <a:r>
              <a:rPr lang="en-ID" sz="2000" b="1" i="0" dirty="0" err="1">
                <a:effectLst/>
              </a:rPr>
              <a:t>Keluarga</a:t>
            </a:r>
            <a:r>
              <a:rPr lang="en-ID" sz="2000" b="1" i="0" dirty="0">
                <a:effectLst/>
              </a:rPr>
              <a:t> pada </a:t>
            </a:r>
            <a:r>
              <a:rPr lang="en-ID" sz="2000" b="1" i="0" dirty="0" err="1">
                <a:effectLst/>
              </a:rPr>
              <a:t>Pelanggan</a:t>
            </a:r>
            <a:r>
              <a:rPr lang="en-ID" sz="2000" b="1" i="0" dirty="0">
                <a:effectLst/>
              </a:rPr>
              <a:t> Supermarket</a:t>
            </a:r>
            <a:br>
              <a:rPr lang="en-ID" b="0" i="0" dirty="0">
                <a:effectLst/>
                <a:latin typeface="system-ui"/>
              </a:rPr>
            </a:br>
            <a:r>
              <a:rPr lang="en-ID" sz="1800" b="0" i="0" dirty="0">
                <a:effectLst/>
              </a:rPr>
              <a:t>	</a:t>
            </a:r>
            <a:endParaRPr lang="en-ID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E401D-4BC6-86A9-7296-72BD6D83B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b="1" i="0" dirty="0">
                <a:effectLst/>
                <a:latin typeface="system-ui"/>
              </a:rPr>
              <a:t>Ronny Sahat </a:t>
            </a:r>
            <a:r>
              <a:rPr lang="en-ID" b="1" i="0" dirty="0" err="1">
                <a:effectLst/>
                <a:latin typeface="system-ui"/>
              </a:rPr>
              <a:t>Martua</a:t>
            </a:r>
            <a:r>
              <a:rPr lang="en-ID" b="1" i="0" dirty="0">
                <a:effectLst/>
                <a:latin typeface="system-ui"/>
              </a:rPr>
              <a:t> Purba</a:t>
            </a:r>
            <a:endParaRPr lang="en-ID" b="0" i="0" dirty="0">
              <a:effectLst/>
              <a:latin typeface="system-ui"/>
            </a:endParaRPr>
          </a:p>
          <a:p>
            <a:r>
              <a:rPr lang="en-US" b="1" i="0" dirty="0" err="1">
                <a:effectLst/>
                <a:latin typeface="system-ui"/>
              </a:rPr>
              <a:t>Purwadhika</a:t>
            </a:r>
            <a:r>
              <a:rPr lang="en-US" b="1" i="0" dirty="0">
                <a:effectLst/>
                <a:latin typeface="system-ui"/>
              </a:rPr>
              <a:t> - Data Science Online Batch 18</a:t>
            </a:r>
            <a:endParaRPr lang="en-US" b="0" i="0" dirty="0">
              <a:effectLst/>
              <a:latin typeface="system-ui"/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0724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DF92-B745-6EA2-B6C1-2EE18175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effectLst/>
                <a:latin typeface="system-ui"/>
              </a:rPr>
              <a:t>Analisis</a:t>
            </a:r>
            <a:r>
              <a:rPr lang="en-ID" b="1" i="0" dirty="0">
                <a:effectLst/>
                <a:latin typeface="system-ui"/>
              </a:rPr>
              <a:t> </a:t>
            </a:r>
            <a:r>
              <a:rPr lang="en-ID" b="1" i="0" dirty="0" err="1">
                <a:effectLst/>
                <a:latin typeface="system-ui"/>
              </a:rPr>
              <a:t>Statistik</a:t>
            </a:r>
            <a:r>
              <a:rPr lang="en-ID" b="1" i="0" dirty="0">
                <a:effectLst/>
                <a:latin typeface="system-ui"/>
              </a:rPr>
              <a:t> -</a:t>
            </a:r>
            <a:br>
              <a:rPr lang="en-ID" b="1" i="0" dirty="0">
                <a:effectLst/>
                <a:latin typeface="system-ui"/>
              </a:rPr>
            </a:br>
            <a:r>
              <a:rPr lang="en-ID" b="1" i="0" dirty="0" err="1">
                <a:effectLst/>
                <a:latin typeface="system-ui"/>
              </a:rPr>
              <a:t>Inferensial</a:t>
            </a:r>
            <a:r>
              <a:rPr lang="en-ID" b="1" i="0" dirty="0">
                <a:effectLst/>
                <a:latin typeface="system-ui"/>
              </a:rPr>
              <a:t> </a:t>
            </a:r>
            <a:r>
              <a:rPr lang="en-ID" b="1" i="0" dirty="0" err="1">
                <a:effectLst/>
                <a:latin typeface="system-ui"/>
              </a:rPr>
              <a:t>berupa</a:t>
            </a:r>
            <a:r>
              <a:rPr lang="en-ID" b="1" i="0" dirty="0">
                <a:effectLst/>
                <a:latin typeface="system-ui"/>
              </a:rPr>
              <a:t> uji </a:t>
            </a:r>
            <a:r>
              <a:rPr lang="en-ID" b="1" i="0" dirty="0" err="1">
                <a:effectLst/>
                <a:latin typeface="system-ui"/>
              </a:rPr>
              <a:t>korelasi</a:t>
            </a:r>
            <a:r>
              <a:rPr lang="en-ID" b="1" i="0" dirty="0">
                <a:effectLst/>
                <a:latin typeface="system-ui"/>
              </a:rPr>
              <a:t> Pearson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3ABE8-0062-7E54-C37E-11BDEEA30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291" y="1930400"/>
            <a:ext cx="9341210" cy="2382685"/>
          </a:xfrm>
        </p:spPr>
      </p:pic>
    </p:spTree>
    <p:extLst>
      <p:ext uri="{BB962C8B-B14F-4D97-AF65-F5344CB8AC3E}">
        <p14:creationId xmlns:p14="http://schemas.microsoft.com/office/powerpoint/2010/main" val="337458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B50D-9E8E-B11D-461D-21F19C49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Interpretasi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3EEE-8FFF-7CE7-719D-B6451DFBD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Income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yang </a:t>
            </a:r>
            <a:r>
              <a:rPr lang="en-ID" dirty="0" err="1"/>
              <a:t>kuat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pengeluaran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premium, </a:t>
            </a:r>
            <a:r>
              <a:rPr lang="en-ID" dirty="0" err="1"/>
              <a:t>khususnya</a:t>
            </a:r>
            <a:r>
              <a:rPr lang="en-ID" dirty="0"/>
              <a:t> wine. Ini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pendapatan</a:t>
            </a:r>
            <a:r>
              <a:rPr lang="en-ID" dirty="0"/>
              <a:t>,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membeli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premium.</a:t>
            </a:r>
          </a:p>
          <a:p>
            <a:r>
              <a:rPr lang="en-ID" dirty="0" err="1"/>
              <a:t>Total_Kids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pengeluaran</a:t>
            </a:r>
            <a:r>
              <a:rPr lang="en-ID" dirty="0"/>
              <a:t>. </a:t>
            </a:r>
            <a:r>
              <a:rPr lang="en-ID" dirty="0" err="1"/>
              <a:t>Artinya</a:t>
            </a:r>
            <a:r>
              <a:rPr lang="en-ID" dirty="0"/>
              <a:t>,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,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rendah</a:t>
            </a:r>
            <a:r>
              <a:rPr lang="en-ID" dirty="0"/>
              <a:t> </a:t>
            </a:r>
            <a:r>
              <a:rPr lang="en-ID" dirty="0" err="1"/>
              <a:t>pengeluaran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premium.</a:t>
            </a:r>
          </a:p>
          <a:p>
            <a:r>
              <a:rPr lang="en-ID" dirty="0"/>
              <a:t>Age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lemah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premium.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demikian</a:t>
            </a:r>
            <a:r>
              <a:rPr lang="en-ID" dirty="0"/>
              <a:t>,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kecenderungan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tua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membeli</a:t>
            </a:r>
            <a:r>
              <a:rPr lang="en-ID" dirty="0"/>
              <a:t> wine.</a:t>
            </a:r>
          </a:p>
        </p:txBody>
      </p:sp>
    </p:spTree>
    <p:extLst>
      <p:ext uri="{BB962C8B-B14F-4D97-AF65-F5344CB8AC3E}">
        <p14:creationId xmlns:p14="http://schemas.microsoft.com/office/powerpoint/2010/main" val="100706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2457-0EBC-4AEE-7365-441B21D5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effectLst/>
                <a:latin typeface="system-ui"/>
              </a:rPr>
              <a:t>Analisis</a:t>
            </a:r>
            <a:r>
              <a:rPr lang="en-ID" b="1" i="0" dirty="0">
                <a:effectLst/>
                <a:latin typeface="system-ui"/>
              </a:rPr>
              <a:t> - </a:t>
            </a:r>
            <a:r>
              <a:rPr lang="en-ID" b="1" i="0" dirty="0" err="1">
                <a:effectLst/>
                <a:latin typeface="system-ui"/>
              </a:rPr>
              <a:t>Regresi</a:t>
            </a:r>
            <a:r>
              <a:rPr lang="en-ID" b="1" i="0" dirty="0">
                <a:effectLst/>
                <a:latin typeface="system-ui"/>
              </a:rPr>
              <a:t> Linear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58E4B-48DE-5BF7-5556-8E6455299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93" y="1111045"/>
            <a:ext cx="8916647" cy="51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96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49AF-8B59-3691-7D04-CA543BB9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1083B-A8FB-E54A-3AAD-E19422A0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FAAE1-1D16-D516-0363-0DD860A9C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42" y="1270000"/>
            <a:ext cx="11434916" cy="46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D020-A1BB-0895-8A29-E02FECBC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4418-42D5-5DA2-2C01-5AC102FB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C9A47-8922-8452-D747-A1A94756D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47" y="2477727"/>
            <a:ext cx="11820319" cy="282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5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4804-AA12-2B58-FC25-64808C8A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CBB8-44B7-8BA1-8B14-9BB7FAB3F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B8B8A-8AE2-E937-FA50-134F1C6B2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5060"/>
            <a:ext cx="10493649" cy="4343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EA15D4-43F0-A0CA-A9ED-85A0DBD8C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25119"/>
            <a:ext cx="12192000" cy="136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1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0BF4-FEAF-4990-F30D-FF855421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D5981D-2E23-F76F-B754-1F1154E94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DBC791-0E22-557A-0FE1-C7A6333EF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6638"/>
            <a:ext cx="12192000" cy="557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05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2387-3EEC-7C24-7EF2-A4367200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A501B-B4C8-DCFE-AC60-AC61F533B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F41F0-2780-E92D-D114-9782EF276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85" y="2268980"/>
            <a:ext cx="10341236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58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B6B6-47D1-6BD2-1B49-4E347029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Regresi</a:t>
            </a:r>
            <a:r>
              <a:rPr lang="en-US" dirty="0"/>
              <a:t> - Wine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AA4A-9FCC-2B1B-E9AA-4A700686C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532E2-3BB9-9454-DFC8-9EC2BDB22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22" y="1624129"/>
            <a:ext cx="7068536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7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5B97-6B4D-CC85-97A8-7281500A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Regresi</a:t>
            </a:r>
            <a:r>
              <a:rPr lang="en-US" dirty="0"/>
              <a:t> Gold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C4B205-7190-E1BA-9B8E-DE71CE1C6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719" y="1419455"/>
            <a:ext cx="7512804" cy="5075139"/>
          </a:xfrm>
        </p:spPr>
      </p:pic>
    </p:spTree>
    <p:extLst>
      <p:ext uri="{BB962C8B-B14F-4D97-AF65-F5344CB8AC3E}">
        <p14:creationId xmlns:p14="http://schemas.microsoft.com/office/powerpoint/2010/main" val="227290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2C90-0B96-6631-A84F-D451EE4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effectLst/>
                <a:latin typeface="system-ui"/>
              </a:rPr>
              <a:t>Latar </a:t>
            </a:r>
            <a:r>
              <a:rPr lang="en-ID" b="1" i="0" dirty="0" err="1">
                <a:effectLst/>
                <a:latin typeface="system-ui"/>
              </a:rPr>
              <a:t>Belakang</a:t>
            </a:r>
            <a:br>
              <a:rPr lang="en-ID" b="0" i="0" dirty="0">
                <a:effectLst/>
                <a:latin typeface="system-ui"/>
              </a:rPr>
            </a:br>
            <a:endParaRPr lang="en-I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112FD1-7F03-1F59-5811-2B0641A70E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469760"/>
            <a:ext cx="10269158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Tujuan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Proyek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Mengeksplorasi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supermarket untuk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memahami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karakteristik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umum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kebiasaan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belanja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Metodologi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Mengelompokkan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teknik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klaster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analisis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yang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Diharapkan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deskriptif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untuk masing-masing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tentang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kebiasaan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belanja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klaster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Manfaat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Bisnis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Membantu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menyusun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pemasaran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terarah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Meningkatkan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efektivitas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kepada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tepat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15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5151-99C0-0D72-28E0-42D03A7F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138C4F-ACD9-DC22-2ACD-C71A243B4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23960"/>
            <a:ext cx="10481262" cy="3950929"/>
          </a:xfrm>
        </p:spPr>
      </p:pic>
    </p:spTree>
    <p:extLst>
      <p:ext uri="{BB962C8B-B14F-4D97-AF65-F5344CB8AC3E}">
        <p14:creationId xmlns:p14="http://schemas.microsoft.com/office/powerpoint/2010/main" val="3958551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22D0-3B8B-8F38-EB03-B5AEA069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7A749F-68E3-B656-7C22-BFCC36FF4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65" y="1269999"/>
            <a:ext cx="11685511" cy="4334387"/>
          </a:xfrm>
        </p:spPr>
      </p:pic>
    </p:spTree>
    <p:extLst>
      <p:ext uri="{BB962C8B-B14F-4D97-AF65-F5344CB8AC3E}">
        <p14:creationId xmlns:p14="http://schemas.microsoft.com/office/powerpoint/2010/main" val="1738537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094C-3A89-991C-4BE7-2F943966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33359-7DCA-E8F7-DFE4-2D0E8A7C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5E7BD-5416-B5C7-82CF-3AD05C0F3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03" y="1364176"/>
            <a:ext cx="8545199" cy="380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02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5564-2F3D-9FE6-F64C-94040E3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 err="1">
                <a:latin typeface="system-ui"/>
              </a:rPr>
              <a:t>S</a:t>
            </a:r>
            <a:r>
              <a:rPr lang="en-ID" b="1" i="0" dirty="0" err="1">
                <a:effectLst/>
                <a:latin typeface="system-ui"/>
              </a:rPr>
              <a:t>egmentasi</a:t>
            </a:r>
            <a:r>
              <a:rPr lang="en-ID" b="1" i="0" dirty="0">
                <a:effectLst/>
                <a:latin typeface="system-ui"/>
              </a:rPr>
              <a:t> </a:t>
            </a:r>
            <a:r>
              <a:rPr lang="en-ID" b="1" i="0" dirty="0" err="1">
                <a:effectLst/>
                <a:latin typeface="system-ui"/>
              </a:rPr>
              <a:t>pelanggan</a:t>
            </a:r>
            <a:r>
              <a:rPr lang="en-ID" b="1" i="0" dirty="0">
                <a:effectLst/>
                <a:latin typeface="system-ui"/>
              </a:rPr>
              <a:t> </a:t>
            </a:r>
            <a:r>
              <a:rPr lang="en-ID" b="1" i="0" dirty="0" err="1">
                <a:effectLst/>
                <a:latin typeface="system-ui"/>
              </a:rPr>
              <a:t>berdasarkan</a:t>
            </a:r>
            <a:r>
              <a:rPr lang="en-ID" b="1" i="0" dirty="0">
                <a:effectLst/>
                <a:latin typeface="system-ui"/>
              </a:rPr>
              <a:t> </a:t>
            </a:r>
            <a:r>
              <a:rPr lang="en-ID" b="1" i="0" dirty="0" err="1">
                <a:effectLst/>
                <a:latin typeface="system-ui"/>
              </a:rPr>
              <a:t>hasil</a:t>
            </a:r>
            <a:r>
              <a:rPr lang="en-ID" b="1" i="0" dirty="0">
                <a:effectLst/>
                <a:latin typeface="system-ui"/>
              </a:rPr>
              <a:t> </a:t>
            </a:r>
            <a:r>
              <a:rPr lang="en-ID" b="1" i="0" dirty="0" err="1">
                <a:effectLst/>
                <a:latin typeface="system-ui"/>
              </a:rPr>
              <a:t>regresi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92F5E4-AEA1-B7D3-FF27-BF1C2066C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000" y="2017082"/>
            <a:ext cx="5563082" cy="3558848"/>
          </a:xfrm>
        </p:spPr>
      </p:pic>
    </p:spTree>
    <p:extLst>
      <p:ext uri="{BB962C8B-B14F-4D97-AF65-F5344CB8AC3E}">
        <p14:creationId xmlns:p14="http://schemas.microsoft.com/office/powerpoint/2010/main" val="2133225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79CC-9EBD-4D01-FF10-0E413B28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1771C-D1B9-583B-138A-460D7D394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590B6-F037-4616-072D-BB95F7E80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5" y="697951"/>
            <a:ext cx="9966050" cy="717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03010-5C11-D454-37A3-69CAB2D47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679" y="1504196"/>
            <a:ext cx="7788160" cy="52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17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CED8-6B68-4C6C-A1A6-6ED24AD5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7595F-C5B8-8AF2-8370-77C46903F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F3934-956B-69F8-811C-9DE5D06D3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9" y="325564"/>
            <a:ext cx="987880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65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4DE5-71BA-E15A-E2FF-9B765B1C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B1277-0A1C-418E-F497-0C1AB94F9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CAE7E8C-548E-E761-E0D3-48B33B90A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13" y="0"/>
            <a:ext cx="7062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725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BED5-C667-128B-B281-C695B1F7C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A188D-318C-5F52-0B90-09765C75B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A4177-FF1B-FA5C-4AB7-B791A252C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3194"/>
            <a:ext cx="10136015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56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86DA-BFFD-C751-46C2-6B2F4EB1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A9AF3-8678-91CC-EDC7-EFDE2A669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77473-BDAC-FF69-9CCB-0F974C99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871"/>
            <a:ext cx="12192000" cy="569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50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4984-E55E-C76B-BF5B-D60ABB5F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424A2-D768-30AC-1C12-70319D31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A3A1C-272C-8C06-ACD6-04A61F6AE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982"/>
            <a:ext cx="12192000" cy="467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8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8909-036A-ABA9-F4DD-9DB28C97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 err="1">
                <a:effectLst/>
                <a:latin typeface="system-ui"/>
              </a:rPr>
              <a:t>Pernyataan</a:t>
            </a:r>
            <a:r>
              <a:rPr lang="en-ID" b="1" i="0" dirty="0">
                <a:effectLst/>
                <a:latin typeface="system-ui"/>
              </a:rPr>
              <a:t> Masalah</a:t>
            </a:r>
            <a:endParaRPr lang="en-I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787987-0F25-D14E-A727-2F23176BBB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531317"/>
            <a:ext cx="1066368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Pernyataan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Masalah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Memahami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karakteristik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cenderung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membeli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premium (wine 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Tujuan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Membantu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strategi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pemasaran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meningkatkan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efektivitas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mengelola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efisien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Pertanyaan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Hubungan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pendapatan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jumlah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konsumsi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premium.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 yang paling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memengaruhi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pengeluaran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untuk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premium.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0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DA471-7881-E427-1299-AF6C69E0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74C8-D689-CBD3-B9A3-94EE0EC0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B6E86-4A17-3E47-A64B-AA1D3E27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68" y="1449226"/>
            <a:ext cx="11534625" cy="441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91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6986-D1E0-4CEE-888B-BD26459F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4C07F-5502-7A5C-C36E-09D25800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2CB9A-0D0A-9C76-357A-A718D3D8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6" y="1270000"/>
            <a:ext cx="11691929" cy="311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8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EBCD-95AA-37E2-18D5-8B33552AD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effectLst/>
                <a:latin typeface="system-ui"/>
              </a:rPr>
              <a:t>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A5DBC-800B-5928-2D69-73421A43B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:</a:t>
            </a:r>
          </a:p>
          <a:p>
            <a:pPr lvl="1"/>
            <a:r>
              <a:rPr lang="en-ID" dirty="0"/>
              <a:t>dataset </a:t>
            </a:r>
            <a:r>
              <a:rPr lang="en-ID" dirty="0" err="1"/>
              <a:t>memiliki</a:t>
            </a:r>
            <a:r>
              <a:rPr lang="en-ID" dirty="0"/>
              <a:t> 29 </a:t>
            </a:r>
            <a:r>
              <a:rPr lang="en-ID" dirty="0" err="1"/>
              <a:t>kolom</a:t>
            </a:r>
            <a:r>
              <a:rPr lang="en-ID" dirty="0"/>
              <a:t> dan 2240 baris</a:t>
            </a:r>
          </a:p>
          <a:p>
            <a:pPr lvl="1"/>
            <a:r>
              <a:rPr lang="en-ID" dirty="0" err="1"/>
              <a:t>kolom</a:t>
            </a:r>
            <a:r>
              <a:rPr lang="en-ID" dirty="0"/>
              <a:t> ID </a:t>
            </a:r>
            <a:r>
              <a:rPr lang="en-ID" dirty="0" err="1"/>
              <a:t>berisikan</a:t>
            </a:r>
            <a:r>
              <a:rPr lang="en-ID" dirty="0"/>
              <a:t> id </a:t>
            </a:r>
            <a:r>
              <a:rPr lang="en-ID" dirty="0" err="1"/>
              <a:t>unik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relevan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dan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dihapus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.</a:t>
            </a:r>
          </a:p>
          <a:p>
            <a:pPr lvl="1"/>
            <a:r>
              <a:rPr lang="en-ID" dirty="0" err="1"/>
              <a:t>kolom</a:t>
            </a:r>
            <a:r>
              <a:rPr lang="en-ID" dirty="0"/>
              <a:t> Education, </a:t>
            </a:r>
            <a:r>
              <a:rPr lang="en-ID" dirty="0" err="1"/>
              <a:t>Marital_Status</a:t>
            </a:r>
            <a:r>
              <a:rPr lang="en-ID" dirty="0"/>
              <a:t>, </a:t>
            </a:r>
            <a:r>
              <a:rPr lang="en-ID" dirty="0" err="1"/>
              <a:t>Dt_Customer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data </a:t>
            </a:r>
            <a:r>
              <a:rPr lang="en-ID" dirty="0" err="1"/>
              <a:t>tipe</a:t>
            </a:r>
            <a:r>
              <a:rPr lang="en-ID" dirty="0"/>
              <a:t> object. Dari </a:t>
            </a:r>
            <a:r>
              <a:rPr lang="en-ID" dirty="0" err="1"/>
              <a:t>penjelasannya</a:t>
            </a:r>
            <a:r>
              <a:rPr lang="en-ID" dirty="0"/>
              <a:t>,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seharusnya</a:t>
            </a:r>
            <a:r>
              <a:rPr lang="en-ID" dirty="0"/>
              <a:t> </a:t>
            </a:r>
            <a:r>
              <a:rPr lang="en-ID" dirty="0" err="1"/>
              <a:t>berisikan</a:t>
            </a:r>
            <a:r>
              <a:rPr lang="en-ID" dirty="0"/>
              <a:t> data string. Mari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cek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detil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534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AF15-6E84-CF86-86DB-CD2B3865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0" dirty="0">
                <a:effectLst/>
                <a:latin typeface="system-ui"/>
              </a:rPr>
              <a:t>Data Understanding and Cleaning</a:t>
            </a:r>
            <a:endParaRPr lang="en-I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515D45-89C3-AAAA-9AD7-8A40475D24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0521" y="1518593"/>
            <a:ext cx="1030282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Masalah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 pada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proporsinya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(&lt;10%).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Menangani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Menghapus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baris/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kolom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disarankan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meskipun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proporsinya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kecil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(&lt;2%).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Mengisi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yang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hilang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disarankan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Prioritaskan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mengisi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lain yang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 knowledge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Jika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memungkinkan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5725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Menghapus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menjadi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terakhir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5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991E-6C21-80EB-9CA5-E7B9495C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Data</a:t>
            </a:r>
            <a:endParaRPr lang="en-I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EF60BD-B3F6-F819-4E18-AD296B8A23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994214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Tahap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setelah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selesai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Fokus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Hubungan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pendapatan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jumlah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pengeluaran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premium (wine &amp;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Pendekatan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Membandingkan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kelompok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proporsional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kategorikal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Tujuannya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akurat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terhadap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5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CE397-318F-4217-87DE-4D6A60B36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6C30-D222-86C3-111A-862C3592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Analisa Data</a:t>
            </a:r>
            <a:endParaRPr lang="en-I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F02E67-0617-E2BB-2743-92A91765FE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994214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Tahap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setelah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selesai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Fokus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Hubungan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pendapatan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jumlah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pengeluaran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premium (wine &amp;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Pendekatan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Membandingkan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kelompok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proporsional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kategorikal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Tujuannya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akurat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terhadap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8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32876-F3D7-14EF-5BF7-1C74EBB1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Lahir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BAB94-AAF9-0007-1CAA-5F185584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2ABCB-849E-9B04-64E1-F2FE71B8A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65" y="2026212"/>
            <a:ext cx="9297206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7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1690-F5A9-8E23-77DF-D002D5E1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Pendapatan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88E4D-7507-56E7-679D-EEB6DC107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52275-2300-6938-A34F-4C5627CF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078" y="2657736"/>
            <a:ext cx="471553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14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</TotalTime>
  <Words>542</Words>
  <Application>Microsoft Office PowerPoint</Application>
  <PresentationFormat>Widescreen</PresentationFormat>
  <Paragraphs>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system-ui</vt:lpstr>
      <vt:lpstr>Trebuchet MS</vt:lpstr>
      <vt:lpstr>Wingdings 3</vt:lpstr>
      <vt:lpstr>Facet</vt:lpstr>
      <vt:lpstr>Capstone 2 Data Storytelling:  Analisis Perilaku Konsumen Produk  Premium Berdasarkan Segmentasi Usia dan Keluarga pada Pelanggan Supermarket  </vt:lpstr>
      <vt:lpstr>Latar Belakang </vt:lpstr>
      <vt:lpstr>Pernyataan Masalah</vt:lpstr>
      <vt:lpstr>Data</vt:lpstr>
      <vt:lpstr>Data Understanding and Cleaning</vt:lpstr>
      <vt:lpstr>Analisa Data</vt:lpstr>
      <vt:lpstr>Analisa Data</vt:lpstr>
      <vt:lpstr>Distribusi Tahun Lahir</vt:lpstr>
      <vt:lpstr>Distribusi Pendapatan</vt:lpstr>
      <vt:lpstr>Analisis Statistik - Inferensial berupa uji korelasi Pearson</vt:lpstr>
      <vt:lpstr>Interpretasi</vt:lpstr>
      <vt:lpstr>Analisis - Regresi Linear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Regresi - Wine</vt:lpstr>
      <vt:lpstr>Regresi Gold</vt:lpstr>
      <vt:lpstr>PowerPoint Presentation</vt:lpstr>
      <vt:lpstr>PowerPoint Presentation</vt:lpstr>
      <vt:lpstr>PowerPoint Presentation</vt:lpstr>
      <vt:lpstr>Segmentasi pelanggan berdasarkan hasil regresi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Ronny Purba</dc:creator>
  <cp:lastModifiedBy>Ronny Purba</cp:lastModifiedBy>
  <cp:revision>9</cp:revision>
  <dcterms:created xsi:type="dcterms:W3CDTF">2025-04-28T05:58:00Z</dcterms:created>
  <dcterms:modified xsi:type="dcterms:W3CDTF">2025-04-28T10:17:31Z</dcterms:modified>
</cp:coreProperties>
</file>