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Types of languages, technologies  &amp; frameworks</a:t>
            </a:r>
            <a:endParaRPr lang="en-IN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Programming Languages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Example: C, C++, Java, Python, C# etc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Use : Logics (backend), Desktop Applications (Hardware)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Query Languages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Example:  SQL, PL-SQL, Oracle etc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Use: Database manipulation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Markup Languages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Example: HTML, XHTML, DHTML, XML etc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Use: Frontend Part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Scripting Languages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Client Side SL</a:t>
            </a:r>
          </a:p>
          <a:p>
            <a:pPr lvl="2"/>
            <a:r>
              <a:rPr lang="en-US" sz="1200" dirty="0" smtClean="0">
                <a:latin typeface="Arial" pitchFamily="34" charset="0"/>
                <a:cs typeface="Arial" pitchFamily="34" charset="0"/>
              </a:rPr>
              <a:t>Example: 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VBScript etc</a:t>
            </a:r>
          </a:p>
          <a:p>
            <a:pPr lvl="2"/>
            <a:r>
              <a:rPr lang="en-US" sz="1200" dirty="0" smtClean="0">
                <a:latin typeface="Arial" pitchFamily="34" charset="0"/>
                <a:cs typeface="Arial" pitchFamily="34" charset="0"/>
              </a:rPr>
              <a:t>Use: Validations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Server Side SL</a:t>
            </a:r>
          </a:p>
          <a:p>
            <a:pPr lvl="2"/>
            <a:r>
              <a:rPr lang="en-US" sz="1200" dirty="0" smtClean="0">
                <a:latin typeface="Arial" pitchFamily="34" charset="0"/>
                <a:cs typeface="Arial" pitchFamily="34" charset="0"/>
              </a:rPr>
              <a:t>Example:  PHP, Advance Java (JSP &amp;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Serverlets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), Advance Python etc</a:t>
            </a:r>
          </a:p>
          <a:p>
            <a:pPr lvl="2"/>
            <a:r>
              <a:rPr lang="en-US" sz="1200" dirty="0" smtClean="0">
                <a:latin typeface="Arial" pitchFamily="34" charset="0"/>
                <a:cs typeface="Arial" pitchFamily="34" charset="0"/>
              </a:rPr>
              <a:t>Use: Client &amp; Server Communication</a:t>
            </a:r>
          </a:p>
          <a:p>
            <a:pPr lvl="2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Technologies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Example: CSS,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AJAX etc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2959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Frameworks: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PHP 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CakePhp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CodeIgniter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etc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Java : Spring, Hibernate, Struts, JSF etc</a:t>
            </a: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ExpressJS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NextJS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etc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Python : Flask,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etc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Platforms /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Desktop OS : Linux, Unix, Mac, Windows etc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Mobile OS : Android, IOS, Black Berry etc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Trending Technologies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Java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Python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MEA, MERN &amp; FULL Stack Development 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Digital Marketing</a:t>
            </a:r>
          </a:p>
          <a:p>
            <a:pPr lvl="1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MEAN </a:t>
            </a:r>
          </a:p>
          <a:p>
            <a:pPr marL="742950" lvl="2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M 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MongoDB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42950" lvl="2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E 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ExpressJS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42950" lvl="2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A 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AngularJS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42950" lvl="2" indent="-342900"/>
            <a:r>
              <a:rPr lang="en-US" sz="1600" dirty="0" smtClean="0">
                <a:latin typeface="Arial" pitchFamily="34" charset="0"/>
                <a:cs typeface="Arial" pitchFamily="34" charset="0"/>
              </a:rPr>
              <a:t>N 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NodeJS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Runtime Environment- for Server side or Networking applications)</a:t>
            </a:r>
          </a:p>
          <a:p>
            <a:pPr marL="742950" lvl="2" indent="-34290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1862959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381000"/>
            <a:ext cx="2743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Core Java (J2SE)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57400" y="1295400"/>
            <a:ext cx="0" cy="373380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7400" y="1905000"/>
            <a:ext cx="4572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14600" y="1676400"/>
            <a:ext cx="426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Advance Java (J2EE) – Web Development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057400" y="2667000"/>
            <a:ext cx="4572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14600" y="2438400"/>
            <a:ext cx="426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Android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57400" y="3352800"/>
            <a:ext cx="4572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124200"/>
            <a:ext cx="426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Big Data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57400" y="4191000"/>
            <a:ext cx="4572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4600" y="3962400"/>
            <a:ext cx="426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57400" y="5029200"/>
            <a:ext cx="4572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14600" y="4800600"/>
            <a:ext cx="4267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Embedded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2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381000"/>
            <a:ext cx="27432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Core Python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57400" y="1295400"/>
            <a:ext cx="0" cy="373380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7400" y="1905000"/>
            <a:ext cx="457200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14600" y="1676400"/>
            <a:ext cx="426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Advance Python – Web Development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057400" y="2667000"/>
            <a:ext cx="457200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14600" y="2438400"/>
            <a:ext cx="426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Data Science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57400" y="3352800"/>
            <a:ext cx="457200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124200"/>
            <a:ext cx="426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57400" y="4191000"/>
            <a:ext cx="457200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4600" y="3962400"/>
            <a:ext cx="426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AI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57400" y="5029200"/>
            <a:ext cx="457200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14600" y="4800600"/>
            <a:ext cx="426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Deep Learning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2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236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Types of languages, technologies  &amp; frameworks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languages, technologies  &amp; frameworks</dc:title>
  <dc:creator>Mahid</dc:creator>
  <cp:lastModifiedBy>Mahid</cp:lastModifiedBy>
  <cp:revision>26</cp:revision>
  <dcterms:created xsi:type="dcterms:W3CDTF">2006-08-16T00:00:00Z</dcterms:created>
  <dcterms:modified xsi:type="dcterms:W3CDTF">2022-08-28T05:19:14Z</dcterms:modified>
</cp:coreProperties>
</file>