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diagrams/drawing1.xml" ContentType="application/vnd.ms-office.drawingml.diagramDrawing+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9" r:id="rId8"/>
    <p:sldId id="270" r:id="rId9"/>
    <p:sldId id="262" r:id="rId10"/>
    <p:sldId id="263" r:id="rId11"/>
    <p:sldId id="264" r:id="rId12"/>
    <p:sldId id="265" r:id="rId13"/>
    <p:sldId id="266" r:id="rId14"/>
    <p:sldId id="267" r:id="rId15"/>
    <p:sldId id="268" r:id="rId16"/>
    <p:sldId id="271"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62" autoAdjust="0"/>
    <p:restoredTop sz="94660"/>
  </p:normalViewPr>
  <p:slideViewPr>
    <p:cSldViewPr>
      <p:cViewPr varScale="1">
        <p:scale>
          <a:sx n="67" d="100"/>
          <a:sy n="67" d="100"/>
        </p:scale>
        <p:origin x="-1470"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2F4BDE9-E4D1-4E2D-950A-491D6D7EB487}"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4C387A53-0B0D-4D5E-B251-AA6C5D3CC4E0}">
      <dgm:prSet phldrT="[Text]" custT="1"/>
      <dgm:spPr/>
      <dgm:t>
        <a:bodyPr/>
        <a:lstStyle/>
        <a:p>
          <a:r>
            <a:rPr lang="en-US" sz="1600" dirty="0" smtClean="0"/>
            <a:t>Home Page</a:t>
          </a:r>
          <a:endParaRPr lang="en-US" sz="1600" dirty="0"/>
        </a:p>
      </dgm:t>
    </dgm:pt>
    <dgm:pt modelId="{8F22C313-A2C6-4872-9262-E4BFDF402A17}" type="parTrans" cxnId="{A03A8F95-3D83-4312-9398-9E6414B4C09F}">
      <dgm:prSet/>
      <dgm:spPr/>
      <dgm:t>
        <a:bodyPr/>
        <a:lstStyle/>
        <a:p>
          <a:endParaRPr lang="en-US" sz="1600"/>
        </a:p>
      </dgm:t>
    </dgm:pt>
    <dgm:pt modelId="{C61E0266-728B-44DD-BDE8-C3B81019D3B7}" type="sibTrans" cxnId="{A03A8F95-3D83-4312-9398-9E6414B4C09F}">
      <dgm:prSet/>
      <dgm:spPr/>
      <dgm:t>
        <a:bodyPr/>
        <a:lstStyle/>
        <a:p>
          <a:endParaRPr lang="en-US" sz="1600"/>
        </a:p>
      </dgm:t>
    </dgm:pt>
    <dgm:pt modelId="{8E553E7B-AA9F-4D6D-A6E1-B0CCBF337F4E}">
      <dgm:prSet phldrT="[Text]" custT="1"/>
      <dgm:spPr/>
      <dgm:t>
        <a:bodyPr/>
        <a:lstStyle/>
        <a:p>
          <a:r>
            <a:rPr lang="en-US" sz="1600" dirty="0" smtClean="0"/>
            <a:t>page2</a:t>
          </a:r>
          <a:endParaRPr lang="en-US" sz="1600" dirty="0"/>
        </a:p>
      </dgm:t>
    </dgm:pt>
    <dgm:pt modelId="{AFA93DDA-2950-4E61-B237-8A2513629D9B}" type="parTrans" cxnId="{D7F8434F-DC74-4800-B7E4-A327DBE00431}">
      <dgm:prSet/>
      <dgm:spPr/>
      <dgm:t>
        <a:bodyPr/>
        <a:lstStyle/>
        <a:p>
          <a:endParaRPr lang="en-US" sz="1600"/>
        </a:p>
      </dgm:t>
    </dgm:pt>
    <dgm:pt modelId="{70068044-5A0C-46AE-84AE-C0C021AC774B}" type="sibTrans" cxnId="{D7F8434F-DC74-4800-B7E4-A327DBE00431}">
      <dgm:prSet/>
      <dgm:spPr/>
      <dgm:t>
        <a:bodyPr/>
        <a:lstStyle/>
        <a:p>
          <a:endParaRPr lang="en-US" sz="1600"/>
        </a:p>
      </dgm:t>
    </dgm:pt>
    <dgm:pt modelId="{803290DC-580B-47D0-9B6B-9F6A9B6C2EE3}">
      <dgm:prSet phldrT="[Text]" custT="1"/>
      <dgm:spPr/>
      <dgm:t>
        <a:bodyPr/>
        <a:lstStyle/>
        <a:p>
          <a:r>
            <a:rPr lang="en-US" sz="1600" dirty="0" smtClean="0"/>
            <a:t>page5</a:t>
          </a:r>
          <a:endParaRPr lang="en-US" sz="1600" dirty="0"/>
        </a:p>
      </dgm:t>
    </dgm:pt>
    <dgm:pt modelId="{7F026AA6-9248-420F-9101-D521BC38CBD7}" type="parTrans" cxnId="{3F5427A4-3EA4-46E5-8B43-555B2098D91F}">
      <dgm:prSet/>
      <dgm:spPr/>
      <dgm:t>
        <a:bodyPr/>
        <a:lstStyle/>
        <a:p>
          <a:endParaRPr lang="en-US" sz="1600"/>
        </a:p>
      </dgm:t>
    </dgm:pt>
    <dgm:pt modelId="{1217AC0F-0D6A-49ED-9421-1AE9C7355C6D}" type="sibTrans" cxnId="{3F5427A4-3EA4-46E5-8B43-555B2098D91F}">
      <dgm:prSet/>
      <dgm:spPr/>
      <dgm:t>
        <a:bodyPr/>
        <a:lstStyle/>
        <a:p>
          <a:endParaRPr lang="en-US" sz="1600"/>
        </a:p>
      </dgm:t>
    </dgm:pt>
    <dgm:pt modelId="{D86C5D43-E4B7-4ABF-BECE-FE9606A64101}">
      <dgm:prSet phldrT="[Text]" custT="1"/>
      <dgm:spPr/>
      <dgm:t>
        <a:bodyPr/>
        <a:lstStyle/>
        <a:p>
          <a:r>
            <a:rPr lang="en-US" sz="1600" dirty="0" smtClean="0"/>
            <a:t>page6</a:t>
          </a:r>
          <a:endParaRPr lang="en-US" sz="1600" dirty="0"/>
        </a:p>
      </dgm:t>
    </dgm:pt>
    <dgm:pt modelId="{63A79AED-48DB-4B83-B3E9-6BD103C37EB2}" type="parTrans" cxnId="{42670EDF-B18A-43E9-A6D5-F4ACAAE27C80}">
      <dgm:prSet/>
      <dgm:spPr/>
      <dgm:t>
        <a:bodyPr/>
        <a:lstStyle/>
        <a:p>
          <a:endParaRPr lang="en-US" sz="1600"/>
        </a:p>
      </dgm:t>
    </dgm:pt>
    <dgm:pt modelId="{B482FA15-14FA-4AC2-9AFE-D9B6FEA8E817}" type="sibTrans" cxnId="{42670EDF-B18A-43E9-A6D5-F4ACAAE27C80}">
      <dgm:prSet/>
      <dgm:spPr/>
      <dgm:t>
        <a:bodyPr/>
        <a:lstStyle/>
        <a:p>
          <a:endParaRPr lang="en-US" sz="1600"/>
        </a:p>
      </dgm:t>
    </dgm:pt>
    <dgm:pt modelId="{5E5BCC80-9A16-4208-BD30-7998A8E56F2C}">
      <dgm:prSet phldrT="[Text]" custT="1"/>
      <dgm:spPr/>
      <dgm:t>
        <a:bodyPr/>
        <a:lstStyle/>
        <a:p>
          <a:r>
            <a:rPr lang="en-US" sz="1600" dirty="0" smtClean="0"/>
            <a:t>page4</a:t>
          </a:r>
          <a:endParaRPr lang="en-US" sz="1600" dirty="0"/>
        </a:p>
      </dgm:t>
    </dgm:pt>
    <dgm:pt modelId="{282D656D-77FC-41B7-B1C6-70D53BE9587B}" type="parTrans" cxnId="{5AA9E322-292C-4B68-AA7B-0EEE1E1411F9}">
      <dgm:prSet/>
      <dgm:spPr/>
      <dgm:t>
        <a:bodyPr/>
        <a:lstStyle/>
        <a:p>
          <a:endParaRPr lang="en-US" sz="1600"/>
        </a:p>
      </dgm:t>
    </dgm:pt>
    <dgm:pt modelId="{4211DBA4-1CAB-4D2A-B19C-55141B7E5F20}" type="sibTrans" cxnId="{5AA9E322-292C-4B68-AA7B-0EEE1E1411F9}">
      <dgm:prSet/>
      <dgm:spPr/>
      <dgm:t>
        <a:bodyPr/>
        <a:lstStyle/>
        <a:p>
          <a:endParaRPr lang="en-US" sz="1600"/>
        </a:p>
      </dgm:t>
    </dgm:pt>
    <dgm:pt modelId="{907A10DF-120B-4E76-9CB5-C3A24FDDBF6C}">
      <dgm:prSet phldrT="[Text]" custT="1"/>
      <dgm:spPr/>
      <dgm:t>
        <a:bodyPr/>
        <a:lstStyle/>
        <a:p>
          <a:r>
            <a:rPr lang="en-US" sz="1600" dirty="0" smtClean="0"/>
            <a:t>page10</a:t>
          </a:r>
          <a:endParaRPr lang="en-US" sz="1600" dirty="0"/>
        </a:p>
      </dgm:t>
    </dgm:pt>
    <dgm:pt modelId="{7FA408EA-1828-4266-99F9-6C6B491ECE7D}" type="parTrans" cxnId="{7D64BF1C-25F8-4AA5-8A89-AF5B6930F549}">
      <dgm:prSet/>
      <dgm:spPr/>
      <dgm:t>
        <a:bodyPr/>
        <a:lstStyle/>
        <a:p>
          <a:endParaRPr lang="en-US" sz="1600"/>
        </a:p>
      </dgm:t>
    </dgm:pt>
    <dgm:pt modelId="{62958350-7906-45ED-8C9A-57E76DAD5A63}" type="sibTrans" cxnId="{7D64BF1C-25F8-4AA5-8A89-AF5B6930F549}">
      <dgm:prSet/>
      <dgm:spPr/>
      <dgm:t>
        <a:bodyPr/>
        <a:lstStyle/>
        <a:p>
          <a:endParaRPr lang="en-US" sz="1600"/>
        </a:p>
      </dgm:t>
    </dgm:pt>
    <dgm:pt modelId="{E19106EA-DE68-4744-9D9D-AFA5F7AF4DFE}">
      <dgm:prSet custT="1"/>
      <dgm:spPr/>
      <dgm:t>
        <a:bodyPr/>
        <a:lstStyle/>
        <a:p>
          <a:r>
            <a:rPr lang="en-US" sz="1600" dirty="0" smtClean="0"/>
            <a:t>page3</a:t>
          </a:r>
          <a:endParaRPr lang="en-US" sz="1600" dirty="0"/>
        </a:p>
      </dgm:t>
    </dgm:pt>
    <dgm:pt modelId="{FBEE9115-2AD5-4966-BBD6-EA46F6CD76A0}" type="parTrans" cxnId="{12D32E8D-790A-4480-85E8-14DF62DE03EC}">
      <dgm:prSet/>
      <dgm:spPr/>
      <dgm:t>
        <a:bodyPr/>
        <a:lstStyle/>
        <a:p>
          <a:endParaRPr lang="en-US" sz="1600"/>
        </a:p>
      </dgm:t>
    </dgm:pt>
    <dgm:pt modelId="{85BBA209-4F59-4B06-8F83-534FCF5D7BA4}" type="sibTrans" cxnId="{12D32E8D-790A-4480-85E8-14DF62DE03EC}">
      <dgm:prSet/>
      <dgm:spPr/>
      <dgm:t>
        <a:bodyPr/>
        <a:lstStyle/>
        <a:p>
          <a:endParaRPr lang="en-US" sz="1600"/>
        </a:p>
      </dgm:t>
    </dgm:pt>
    <dgm:pt modelId="{2418F032-CF8D-4809-8C4D-C66C8EC618FA}">
      <dgm:prSet custT="1"/>
      <dgm:spPr/>
      <dgm:t>
        <a:bodyPr/>
        <a:lstStyle/>
        <a:p>
          <a:r>
            <a:rPr lang="en-US" sz="1600" dirty="0" smtClean="0"/>
            <a:t>page7</a:t>
          </a:r>
          <a:endParaRPr lang="en-US" sz="1600" dirty="0"/>
        </a:p>
      </dgm:t>
    </dgm:pt>
    <dgm:pt modelId="{38DBE70C-815E-46CE-BDB1-523933B75297}" type="parTrans" cxnId="{972DB1DE-7A7F-42F2-AC44-CC79C822CD3D}">
      <dgm:prSet/>
      <dgm:spPr/>
      <dgm:t>
        <a:bodyPr/>
        <a:lstStyle/>
        <a:p>
          <a:endParaRPr lang="en-US" sz="1600"/>
        </a:p>
      </dgm:t>
    </dgm:pt>
    <dgm:pt modelId="{6B017115-D580-4EA6-8F2E-ADAC57BE357D}" type="sibTrans" cxnId="{972DB1DE-7A7F-42F2-AC44-CC79C822CD3D}">
      <dgm:prSet/>
      <dgm:spPr/>
      <dgm:t>
        <a:bodyPr/>
        <a:lstStyle/>
        <a:p>
          <a:endParaRPr lang="en-US" sz="1600"/>
        </a:p>
      </dgm:t>
    </dgm:pt>
    <dgm:pt modelId="{32B31466-F662-4158-A0B6-BDA657146DB3}">
      <dgm:prSet custT="1"/>
      <dgm:spPr/>
      <dgm:t>
        <a:bodyPr/>
        <a:lstStyle/>
        <a:p>
          <a:r>
            <a:rPr lang="en-US" sz="1600" dirty="0" smtClean="0"/>
            <a:t>page8</a:t>
          </a:r>
          <a:endParaRPr lang="en-US" sz="1600" dirty="0"/>
        </a:p>
      </dgm:t>
    </dgm:pt>
    <dgm:pt modelId="{D7A5F707-2B86-4E87-825B-886AB303972D}" type="parTrans" cxnId="{1BBC1EFC-D3ED-4AA2-8253-EE60AEE96CB3}">
      <dgm:prSet/>
      <dgm:spPr/>
      <dgm:t>
        <a:bodyPr/>
        <a:lstStyle/>
        <a:p>
          <a:endParaRPr lang="en-US" sz="1600"/>
        </a:p>
      </dgm:t>
    </dgm:pt>
    <dgm:pt modelId="{C8EFAA59-6769-489D-9CAE-B70415F08101}" type="sibTrans" cxnId="{1BBC1EFC-D3ED-4AA2-8253-EE60AEE96CB3}">
      <dgm:prSet/>
      <dgm:spPr/>
      <dgm:t>
        <a:bodyPr/>
        <a:lstStyle/>
        <a:p>
          <a:endParaRPr lang="en-US" sz="1600"/>
        </a:p>
      </dgm:t>
    </dgm:pt>
    <dgm:pt modelId="{E276982D-8042-4E95-B9F1-3666F5327989}">
      <dgm:prSet custT="1"/>
      <dgm:spPr/>
      <dgm:t>
        <a:bodyPr/>
        <a:lstStyle/>
        <a:p>
          <a:r>
            <a:rPr lang="en-US" sz="1600" dirty="0" smtClean="0"/>
            <a:t>page9</a:t>
          </a:r>
          <a:endParaRPr lang="en-US" sz="1600" dirty="0"/>
        </a:p>
      </dgm:t>
    </dgm:pt>
    <dgm:pt modelId="{05F4B75D-33CB-4BCA-8F0C-4FFB940694D9}" type="parTrans" cxnId="{2A4059D9-A53F-4974-A8FF-D6243EE9E608}">
      <dgm:prSet/>
      <dgm:spPr/>
      <dgm:t>
        <a:bodyPr/>
        <a:lstStyle/>
        <a:p>
          <a:endParaRPr lang="en-US" sz="1600"/>
        </a:p>
      </dgm:t>
    </dgm:pt>
    <dgm:pt modelId="{994FE21D-865F-4B30-857F-E8EC35FCCB42}" type="sibTrans" cxnId="{2A4059D9-A53F-4974-A8FF-D6243EE9E608}">
      <dgm:prSet/>
      <dgm:spPr/>
      <dgm:t>
        <a:bodyPr/>
        <a:lstStyle/>
        <a:p>
          <a:endParaRPr lang="en-US" sz="1600"/>
        </a:p>
      </dgm:t>
    </dgm:pt>
    <dgm:pt modelId="{3C4AA670-9BC7-41BD-84E1-1003315A2799}" type="pres">
      <dgm:prSet presAssocID="{42F4BDE9-E4D1-4E2D-950A-491D6D7EB487}" presName="hierChild1" presStyleCnt="0">
        <dgm:presLayoutVars>
          <dgm:chPref val="1"/>
          <dgm:dir/>
          <dgm:animOne val="branch"/>
          <dgm:animLvl val="lvl"/>
          <dgm:resizeHandles/>
        </dgm:presLayoutVars>
      </dgm:prSet>
      <dgm:spPr/>
      <dgm:t>
        <a:bodyPr/>
        <a:lstStyle/>
        <a:p>
          <a:endParaRPr lang="en-US"/>
        </a:p>
      </dgm:t>
    </dgm:pt>
    <dgm:pt modelId="{78F3D3F1-9F21-46EA-94AF-6E30ADC9AB48}" type="pres">
      <dgm:prSet presAssocID="{4C387A53-0B0D-4D5E-B251-AA6C5D3CC4E0}" presName="hierRoot1" presStyleCnt="0"/>
      <dgm:spPr/>
    </dgm:pt>
    <dgm:pt modelId="{0AAD6B15-4E29-4803-8663-C8108FA0877D}" type="pres">
      <dgm:prSet presAssocID="{4C387A53-0B0D-4D5E-B251-AA6C5D3CC4E0}" presName="composite" presStyleCnt="0"/>
      <dgm:spPr/>
    </dgm:pt>
    <dgm:pt modelId="{D69D6855-44EF-47AA-8578-8E2D67B1B2E5}" type="pres">
      <dgm:prSet presAssocID="{4C387A53-0B0D-4D5E-B251-AA6C5D3CC4E0}" presName="background" presStyleLbl="node0" presStyleIdx="0" presStyleCnt="1"/>
      <dgm:spPr/>
    </dgm:pt>
    <dgm:pt modelId="{D4A53E9C-1818-4675-8DC0-083E7F0C0E3E}" type="pres">
      <dgm:prSet presAssocID="{4C387A53-0B0D-4D5E-B251-AA6C5D3CC4E0}" presName="text" presStyleLbl="fgAcc0" presStyleIdx="0" presStyleCnt="1">
        <dgm:presLayoutVars>
          <dgm:chPref val="3"/>
        </dgm:presLayoutVars>
      </dgm:prSet>
      <dgm:spPr/>
      <dgm:t>
        <a:bodyPr/>
        <a:lstStyle/>
        <a:p>
          <a:endParaRPr lang="en-US"/>
        </a:p>
      </dgm:t>
    </dgm:pt>
    <dgm:pt modelId="{3C2D2FE2-8C1A-40A9-AD8E-18DBF2144AD0}" type="pres">
      <dgm:prSet presAssocID="{4C387A53-0B0D-4D5E-B251-AA6C5D3CC4E0}" presName="hierChild2" presStyleCnt="0"/>
      <dgm:spPr/>
    </dgm:pt>
    <dgm:pt modelId="{A72AEA12-0EC2-4A5A-A1CA-35240DF6AD51}" type="pres">
      <dgm:prSet presAssocID="{AFA93DDA-2950-4E61-B237-8A2513629D9B}" presName="Name10" presStyleLbl="parChTrans1D2" presStyleIdx="0" presStyleCnt="3"/>
      <dgm:spPr/>
      <dgm:t>
        <a:bodyPr/>
        <a:lstStyle/>
        <a:p>
          <a:endParaRPr lang="en-US"/>
        </a:p>
      </dgm:t>
    </dgm:pt>
    <dgm:pt modelId="{B7762B16-294C-41EE-BE0B-440D7A6DB8A4}" type="pres">
      <dgm:prSet presAssocID="{8E553E7B-AA9F-4D6D-A6E1-B0CCBF337F4E}" presName="hierRoot2" presStyleCnt="0"/>
      <dgm:spPr/>
    </dgm:pt>
    <dgm:pt modelId="{07D26A26-33B4-47B5-A8C1-8DB1B3173171}" type="pres">
      <dgm:prSet presAssocID="{8E553E7B-AA9F-4D6D-A6E1-B0CCBF337F4E}" presName="composite2" presStyleCnt="0"/>
      <dgm:spPr/>
    </dgm:pt>
    <dgm:pt modelId="{166989C8-1326-48ED-ADEA-4798D769725C}" type="pres">
      <dgm:prSet presAssocID="{8E553E7B-AA9F-4D6D-A6E1-B0CCBF337F4E}" presName="background2" presStyleLbl="node2" presStyleIdx="0" presStyleCnt="3"/>
      <dgm:spPr/>
    </dgm:pt>
    <dgm:pt modelId="{384FA6AE-D8D4-4F87-A7DF-ED7141920A6C}" type="pres">
      <dgm:prSet presAssocID="{8E553E7B-AA9F-4D6D-A6E1-B0CCBF337F4E}" presName="text2" presStyleLbl="fgAcc2" presStyleIdx="0" presStyleCnt="3">
        <dgm:presLayoutVars>
          <dgm:chPref val="3"/>
        </dgm:presLayoutVars>
      </dgm:prSet>
      <dgm:spPr/>
      <dgm:t>
        <a:bodyPr/>
        <a:lstStyle/>
        <a:p>
          <a:endParaRPr lang="en-US"/>
        </a:p>
      </dgm:t>
    </dgm:pt>
    <dgm:pt modelId="{5BEF8AEC-8819-48B8-820A-41DE467AC527}" type="pres">
      <dgm:prSet presAssocID="{8E553E7B-AA9F-4D6D-A6E1-B0CCBF337F4E}" presName="hierChild3" presStyleCnt="0"/>
      <dgm:spPr/>
    </dgm:pt>
    <dgm:pt modelId="{D5087D85-643D-4E98-9318-10A9299E2D33}" type="pres">
      <dgm:prSet presAssocID="{7F026AA6-9248-420F-9101-D521BC38CBD7}" presName="Name17" presStyleLbl="parChTrans1D3" presStyleIdx="0" presStyleCnt="6"/>
      <dgm:spPr/>
      <dgm:t>
        <a:bodyPr/>
        <a:lstStyle/>
        <a:p>
          <a:endParaRPr lang="en-US"/>
        </a:p>
      </dgm:t>
    </dgm:pt>
    <dgm:pt modelId="{60F9C895-FD10-4BC5-88C4-F31ED6B304EB}" type="pres">
      <dgm:prSet presAssocID="{803290DC-580B-47D0-9B6B-9F6A9B6C2EE3}" presName="hierRoot3" presStyleCnt="0"/>
      <dgm:spPr/>
    </dgm:pt>
    <dgm:pt modelId="{4789E53F-7A03-4C5E-AAB0-280EEB53DF4F}" type="pres">
      <dgm:prSet presAssocID="{803290DC-580B-47D0-9B6B-9F6A9B6C2EE3}" presName="composite3" presStyleCnt="0"/>
      <dgm:spPr/>
    </dgm:pt>
    <dgm:pt modelId="{2DC90A26-9327-40C8-A556-E94495912403}" type="pres">
      <dgm:prSet presAssocID="{803290DC-580B-47D0-9B6B-9F6A9B6C2EE3}" presName="background3" presStyleLbl="node3" presStyleIdx="0" presStyleCnt="6"/>
      <dgm:spPr/>
    </dgm:pt>
    <dgm:pt modelId="{7F246B4E-5283-49A2-8CC6-DFAF7B129DF0}" type="pres">
      <dgm:prSet presAssocID="{803290DC-580B-47D0-9B6B-9F6A9B6C2EE3}" presName="text3" presStyleLbl="fgAcc3" presStyleIdx="0" presStyleCnt="6">
        <dgm:presLayoutVars>
          <dgm:chPref val="3"/>
        </dgm:presLayoutVars>
      </dgm:prSet>
      <dgm:spPr/>
      <dgm:t>
        <a:bodyPr/>
        <a:lstStyle/>
        <a:p>
          <a:endParaRPr lang="en-US"/>
        </a:p>
      </dgm:t>
    </dgm:pt>
    <dgm:pt modelId="{DDFB0602-7B4B-4DE4-A8F4-5B37060E119C}" type="pres">
      <dgm:prSet presAssocID="{803290DC-580B-47D0-9B6B-9F6A9B6C2EE3}" presName="hierChild4" presStyleCnt="0"/>
      <dgm:spPr/>
    </dgm:pt>
    <dgm:pt modelId="{7C115A18-780D-473D-A7DF-EF2CFB6D9CC3}" type="pres">
      <dgm:prSet presAssocID="{63A79AED-48DB-4B83-B3E9-6BD103C37EB2}" presName="Name17" presStyleLbl="parChTrans1D3" presStyleIdx="1" presStyleCnt="6"/>
      <dgm:spPr/>
      <dgm:t>
        <a:bodyPr/>
        <a:lstStyle/>
        <a:p>
          <a:endParaRPr lang="en-US"/>
        </a:p>
      </dgm:t>
    </dgm:pt>
    <dgm:pt modelId="{0D379C30-449B-48F5-8C68-A269D941E5E7}" type="pres">
      <dgm:prSet presAssocID="{D86C5D43-E4B7-4ABF-BECE-FE9606A64101}" presName="hierRoot3" presStyleCnt="0"/>
      <dgm:spPr/>
    </dgm:pt>
    <dgm:pt modelId="{718D5F52-CA6E-424A-9E23-E0659A0FB18E}" type="pres">
      <dgm:prSet presAssocID="{D86C5D43-E4B7-4ABF-BECE-FE9606A64101}" presName="composite3" presStyleCnt="0"/>
      <dgm:spPr/>
    </dgm:pt>
    <dgm:pt modelId="{5D0048E2-8625-413A-BEB5-FBB5791E53A1}" type="pres">
      <dgm:prSet presAssocID="{D86C5D43-E4B7-4ABF-BECE-FE9606A64101}" presName="background3" presStyleLbl="node3" presStyleIdx="1" presStyleCnt="6"/>
      <dgm:spPr/>
    </dgm:pt>
    <dgm:pt modelId="{5B2574C8-FFB5-4798-AEBA-14A4E732DE00}" type="pres">
      <dgm:prSet presAssocID="{D86C5D43-E4B7-4ABF-BECE-FE9606A64101}" presName="text3" presStyleLbl="fgAcc3" presStyleIdx="1" presStyleCnt="6">
        <dgm:presLayoutVars>
          <dgm:chPref val="3"/>
        </dgm:presLayoutVars>
      </dgm:prSet>
      <dgm:spPr/>
      <dgm:t>
        <a:bodyPr/>
        <a:lstStyle/>
        <a:p>
          <a:endParaRPr lang="en-US"/>
        </a:p>
      </dgm:t>
    </dgm:pt>
    <dgm:pt modelId="{FB7D1110-3887-4ABC-AF1F-510ACD59A275}" type="pres">
      <dgm:prSet presAssocID="{D86C5D43-E4B7-4ABF-BECE-FE9606A64101}" presName="hierChild4" presStyleCnt="0"/>
      <dgm:spPr/>
    </dgm:pt>
    <dgm:pt modelId="{D08F2142-82D0-4FFC-B4C4-CD71F9FED4C5}" type="pres">
      <dgm:prSet presAssocID="{FBEE9115-2AD5-4966-BBD6-EA46F6CD76A0}" presName="Name10" presStyleLbl="parChTrans1D2" presStyleIdx="1" presStyleCnt="3"/>
      <dgm:spPr/>
      <dgm:t>
        <a:bodyPr/>
        <a:lstStyle/>
        <a:p>
          <a:endParaRPr lang="en-US"/>
        </a:p>
      </dgm:t>
    </dgm:pt>
    <dgm:pt modelId="{31EFF575-D3F5-48FA-AFC5-D653A938068F}" type="pres">
      <dgm:prSet presAssocID="{E19106EA-DE68-4744-9D9D-AFA5F7AF4DFE}" presName="hierRoot2" presStyleCnt="0"/>
      <dgm:spPr/>
    </dgm:pt>
    <dgm:pt modelId="{224DB1A7-CDEA-41E0-B552-F31C8AC702D3}" type="pres">
      <dgm:prSet presAssocID="{E19106EA-DE68-4744-9D9D-AFA5F7AF4DFE}" presName="composite2" presStyleCnt="0"/>
      <dgm:spPr/>
    </dgm:pt>
    <dgm:pt modelId="{D405BAD6-6CDC-437C-88EC-88A6C5521025}" type="pres">
      <dgm:prSet presAssocID="{E19106EA-DE68-4744-9D9D-AFA5F7AF4DFE}" presName="background2" presStyleLbl="node2" presStyleIdx="1" presStyleCnt="3"/>
      <dgm:spPr/>
    </dgm:pt>
    <dgm:pt modelId="{AB0C3F35-5DC9-407C-A715-591EEE214396}" type="pres">
      <dgm:prSet presAssocID="{E19106EA-DE68-4744-9D9D-AFA5F7AF4DFE}" presName="text2" presStyleLbl="fgAcc2" presStyleIdx="1" presStyleCnt="3">
        <dgm:presLayoutVars>
          <dgm:chPref val="3"/>
        </dgm:presLayoutVars>
      </dgm:prSet>
      <dgm:spPr/>
      <dgm:t>
        <a:bodyPr/>
        <a:lstStyle/>
        <a:p>
          <a:endParaRPr lang="en-US"/>
        </a:p>
      </dgm:t>
    </dgm:pt>
    <dgm:pt modelId="{19EB7894-9B3B-44FB-A672-32D45FAEB4D4}" type="pres">
      <dgm:prSet presAssocID="{E19106EA-DE68-4744-9D9D-AFA5F7AF4DFE}" presName="hierChild3" presStyleCnt="0"/>
      <dgm:spPr/>
    </dgm:pt>
    <dgm:pt modelId="{B65C073D-FE99-4497-9577-4A4C89504BB5}" type="pres">
      <dgm:prSet presAssocID="{38DBE70C-815E-46CE-BDB1-523933B75297}" presName="Name17" presStyleLbl="parChTrans1D3" presStyleIdx="2" presStyleCnt="6"/>
      <dgm:spPr/>
      <dgm:t>
        <a:bodyPr/>
        <a:lstStyle/>
        <a:p>
          <a:endParaRPr lang="en-US"/>
        </a:p>
      </dgm:t>
    </dgm:pt>
    <dgm:pt modelId="{2462CA30-FC06-40ED-8F41-1C1F4130014D}" type="pres">
      <dgm:prSet presAssocID="{2418F032-CF8D-4809-8C4D-C66C8EC618FA}" presName="hierRoot3" presStyleCnt="0"/>
      <dgm:spPr/>
    </dgm:pt>
    <dgm:pt modelId="{22C59DDC-32BE-40B7-BE43-D14EFEAF201B}" type="pres">
      <dgm:prSet presAssocID="{2418F032-CF8D-4809-8C4D-C66C8EC618FA}" presName="composite3" presStyleCnt="0"/>
      <dgm:spPr/>
    </dgm:pt>
    <dgm:pt modelId="{8B648901-61F3-47F7-9019-5438C6C2EDC8}" type="pres">
      <dgm:prSet presAssocID="{2418F032-CF8D-4809-8C4D-C66C8EC618FA}" presName="background3" presStyleLbl="node3" presStyleIdx="2" presStyleCnt="6"/>
      <dgm:spPr/>
    </dgm:pt>
    <dgm:pt modelId="{8F6C3E93-B827-43A2-8D6C-6339342CD47C}" type="pres">
      <dgm:prSet presAssocID="{2418F032-CF8D-4809-8C4D-C66C8EC618FA}" presName="text3" presStyleLbl="fgAcc3" presStyleIdx="2" presStyleCnt="6">
        <dgm:presLayoutVars>
          <dgm:chPref val="3"/>
        </dgm:presLayoutVars>
      </dgm:prSet>
      <dgm:spPr/>
      <dgm:t>
        <a:bodyPr/>
        <a:lstStyle/>
        <a:p>
          <a:endParaRPr lang="en-US"/>
        </a:p>
      </dgm:t>
    </dgm:pt>
    <dgm:pt modelId="{0E5FD941-F5DB-4994-8CA5-2E5D746E4C22}" type="pres">
      <dgm:prSet presAssocID="{2418F032-CF8D-4809-8C4D-C66C8EC618FA}" presName="hierChild4" presStyleCnt="0"/>
      <dgm:spPr/>
    </dgm:pt>
    <dgm:pt modelId="{0B9C4402-632F-48D0-9239-DF2B9A644A0C}" type="pres">
      <dgm:prSet presAssocID="{D7A5F707-2B86-4E87-825B-886AB303972D}" presName="Name17" presStyleLbl="parChTrans1D3" presStyleIdx="3" presStyleCnt="6"/>
      <dgm:spPr/>
      <dgm:t>
        <a:bodyPr/>
        <a:lstStyle/>
        <a:p>
          <a:endParaRPr lang="en-US"/>
        </a:p>
      </dgm:t>
    </dgm:pt>
    <dgm:pt modelId="{0D3770E0-C630-4298-9BD3-A2E3FE5F33CC}" type="pres">
      <dgm:prSet presAssocID="{32B31466-F662-4158-A0B6-BDA657146DB3}" presName="hierRoot3" presStyleCnt="0"/>
      <dgm:spPr/>
    </dgm:pt>
    <dgm:pt modelId="{CF99C6D7-CBF3-4265-B64A-6D485BDE1CBA}" type="pres">
      <dgm:prSet presAssocID="{32B31466-F662-4158-A0B6-BDA657146DB3}" presName="composite3" presStyleCnt="0"/>
      <dgm:spPr/>
    </dgm:pt>
    <dgm:pt modelId="{88DEF8C5-1FE3-483F-996A-39AA83F9E542}" type="pres">
      <dgm:prSet presAssocID="{32B31466-F662-4158-A0B6-BDA657146DB3}" presName="background3" presStyleLbl="node3" presStyleIdx="3" presStyleCnt="6"/>
      <dgm:spPr/>
    </dgm:pt>
    <dgm:pt modelId="{416B2610-4F17-4ACD-B2CE-FCB88679D865}" type="pres">
      <dgm:prSet presAssocID="{32B31466-F662-4158-A0B6-BDA657146DB3}" presName="text3" presStyleLbl="fgAcc3" presStyleIdx="3" presStyleCnt="6">
        <dgm:presLayoutVars>
          <dgm:chPref val="3"/>
        </dgm:presLayoutVars>
      </dgm:prSet>
      <dgm:spPr/>
      <dgm:t>
        <a:bodyPr/>
        <a:lstStyle/>
        <a:p>
          <a:endParaRPr lang="en-US"/>
        </a:p>
      </dgm:t>
    </dgm:pt>
    <dgm:pt modelId="{CDD5C9F7-5E0E-4095-AB7D-EC19AA1A1C4F}" type="pres">
      <dgm:prSet presAssocID="{32B31466-F662-4158-A0B6-BDA657146DB3}" presName="hierChild4" presStyleCnt="0"/>
      <dgm:spPr/>
    </dgm:pt>
    <dgm:pt modelId="{5C1968B2-8035-4C00-8476-FCF7643754B4}" type="pres">
      <dgm:prSet presAssocID="{282D656D-77FC-41B7-B1C6-70D53BE9587B}" presName="Name10" presStyleLbl="parChTrans1D2" presStyleIdx="2" presStyleCnt="3"/>
      <dgm:spPr/>
      <dgm:t>
        <a:bodyPr/>
        <a:lstStyle/>
        <a:p>
          <a:endParaRPr lang="en-US"/>
        </a:p>
      </dgm:t>
    </dgm:pt>
    <dgm:pt modelId="{DB7B8AE0-6A88-4F32-9D75-485071D9CC2A}" type="pres">
      <dgm:prSet presAssocID="{5E5BCC80-9A16-4208-BD30-7998A8E56F2C}" presName="hierRoot2" presStyleCnt="0"/>
      <dgm:spPr/>
    </dgm:pt>
    <dgm:pt modelId="{86CEC941-8343-4F78-B0F0-72E5534DEF51}" type="pres">
      <dgm:prSet presAssocID="{5E5BCC80-9A16-4208-BD30-7998A8E56F2C}" presName="composite2" presStyleCnt="0"/>
      <dgm:spPr/>
    </dgm:pt>
    <dgm:pt modelId="{BD0CF09A-58AA-400E-AA19-A2405E0FBA0E}" type="pres">
      <dgm:prSet presAssocID="{5E5BCC80-9A16-4208-BD30-7998A8E56F2C}" presName="background2" presStyleLbl="node2" presStyleIdx="2" presStyleCnt="3"/>
      <dgm:spPr/>
    </dgm:pt>
    <dgm:pt modelId="{D4B81A5A-3E98-4F04-AA69-61FDB7365F99}" type="pres">
      <dgm:prSet presAssocID="{5E5BCC80-9A16-4208-BD30-7998A8E56F2C}" presName="text2" presStyleLbl="fgAcc2" presStyleIdx="2" presStyleCnt="3">
        <dgm:presLayoutVars>
          <dgm:chPref val="3"/>
        </dgm:presLayoutVars>
      </dgm:prSet>
      <dgm:spPr/>
      <dgm:t>
        <a:bodyPr/>
        <a:lstStyle/>
        <a:p>
          <a:endParaRPr lang="en-US"/>
        </a:p>
      </dgm:t>
    </dgm:pt>
    <dgm:pt modelId="{44FF8586-B938-40CA-B0F5-1CF6795143DE}" type="pres">
      <dgm:prSet presAssocID="{5E5BCC80-9A16-4208-BD30-7998A8E56F2C}" presName="hierChild3" presStyleCnt="0"/>
      <dgm:spPr/>
    </dgm:pt>
    <dgm:pt modelId="{43B70926-EDBA-4BA2-B331-8D3C8B7585FF}" type="pres">
      <dgm:prSet presAssocID="{05F4B75D-33CB-4BCA-8F0C-4FFB940694D9}" presName="Name17" presStyleLbl="parChTrans1D3" presStyleIdx="4" presStyleCnt="6"/>
      <dgm:spPr/>
      <dgm:t>
        <a:bodyPr/>
        <a:lstStyle/>
        <a:p>
          <a:endParaRPr lang="en-US"/>
        </a:p>
      </dgm:t>
    </dgm:pt>
    <dgm:pt modelId="{869B145A-478C-459F-9839-5956D9DCBBF9}" type="pres">
      <dgm:prSet presAssocID="{E276982D-8042-4E95-B9F1-3666F5327989}" presName="hierRoot3" presStyleCnt="0"/>
      <dgm:spPr/>
    </dgm:pt>
    <dgm:pt modelId="{3FE40A9D-D2D5-4836-8333-BB4F6AD30E11}" type="pres">
      <dgm:prSet presAssocID="{E276982D-8042-4E95-B9F1-3666F5327989}" presName="composite3" presStyleCnt="0"/>
      <dgm:spPr/>
    </dgm:pt>
    <dgm:pt modelId="{39601006-92B0-464D-B0EC-5410EAD3D637}" type="pres">
      <dgm:prSet presAssocID="{E276982D-8042-4E95-B9F1-3666F5327989}" presName="background3" presStyleLbl="node3" presStyleIdx="4" presStyleCnt="6"/>
      <dgm:spPr/>
    </dgm:pt>
    <dgm:pt modelId="{49765FFE-0296-4271-8B33-2C1E258640F8}" type="pres">
      <dgm:prSet presAssocID="{E276982D-8042-4E95-B9F1-3666F5327989}" presName="text3" presStyleLbl="fgAcc3" presStyleIdx="4" presStyleCnt="6">
        <dgm:presLayoutVars>
          <dgm:chPref val="3"/>
        </dgm:presLayoutVars>
      </dgm:prSet>
      <dgm:spPr/>
      <dgm:t>
        <a:bodyPr/>
        <a:lstStyle/>
        <a:p>
          <a:endParaRPr lang="en-US"/>
        </a:p>
      </dgm:t>
    </dgm:pt>
    <dgm:pt modelId="{9707075A-6548-462E-8C0F-CAC94B0F7BC9}" type="pres">
      <dgm:prSet presAssocID="{E276982D-8042-4E95-B9F1-3666F5327989}" presName="hierChild4" presStyleCnt="0"/>
      <dgm:spPr/>
    </dgm:pt>
    <dgm:pt modelId="{B76BC5B6-55D1-48CF-B61B-4CA02244C568}" type="pres">
      <dgm:prSet presAssocID="{7FA408EA-1828-4266-99F9-6C6B491ECE7D}" presName="Name17" presStyleLbl="parChTrans1D3" presStyleIdx="5" presStyleCnt="6"/>
      <dgm:spPr/>
      <dgm:t>
        <a:bodyPr/>
        <a:lstStyle/>
        <a:p>
          <a:endParaRPr lang="en-US"/>
        </a:p>
      </dgm:t>
    </dgm:pt>
    <dgm:pt modelId="{D1FB6174-5469-425C-8572-7730B15BB8CE}" type="pres">
      <dgm:prSet presAssocID="{907A10DF-120B-4E76-9CB5-C3A24FDDBF6C}" presName="hierRoot3" presStyleCnt="0"/>
      <dgm:spPr/>
    </dgm:pt>
    <dgm:pt modelId="{D416A778-4F46-48A1-851F-C12A26857B38}" type="pres">
      <dgm:prSet presAssocID="{907A10DF-120B-4E76-9CB5-C3A24FDDBF6C}" presName="composite3" presStyleCnt="0"/>
      <dgm:spPr/>
    </dgm:pt>
    <dgm:pt modelId="{787CAAD2-8F2D-4374-A769-D4D075E9BFCB}" type="pres">
      <dgm:prSet presAssocID="{907A10DF-120B-4E76-9CB5-C3A24FDDBF6C}" presName="background3" presStyleLbl="node3" presStyleIdx="5" presStyleCnt="6"/>
      <dgm:spPr/>
    </dgm:pt>
    <dgm:pt modelId="{95A7A24C-6187-49AB-AFB9-9B1C82248D3E}" type="pres">
      <dgm:prSet presAssocID="{907A10DF-120B-4E76-9CB5-C3A24FDDBF6C}" presName="text3" presStyleLbl="fgAcc3" presStyleIdx="5" presStyleCnt="6">
        <dgm:presLayoutVars>
          <dgm:chPref val="3"/>
        </dgm:presLayoutVars>
      </dgm:prSet>
      <dgm:spPr/>
      <dgm:t>
        <a:bodyPr/>
        <a:lstStyle/>
        <a:p>
          <a:endParaRPr lang="en-US"/>
        </a:p>
      </dgm:t>
    </dgm:pt>
    <dgm:pt modelId="{A6D3F249-B7CA-4DBE-8F08-82EE210C0159}" type="pres">
      <dgm:prSet presAssocID="{907A10DF-120B-4E76-9CB5-C3A24FDDBF6C}" presName="hierChild4" presStyleCnt="0"/>
      <dgm:spPr/>
    </dgm:pt>
  </dgm:ptLst>
  <dgm:cxnLst>
    <dgm:cxn modelId="{D90C2633-0965-4E56-BA17-68B9784700AB}" type="presOf" srcId="{D86C5D43-E4B7-4ABF-BECE-FE9606A64101}" destId="{5B2574C8-FFB5-4798-AEBA-14A4E732DE00}" srcOrd="0" destOrd="0" presId="urn:microsoft.com/office/officeart/2005/8/layout/hierarchy1"/>
    <dgm:cxn modelId="{A8AA0E6F-A826-4262-9AB0-92062F33936F}" type="presOf" srcId="{63A79AED-48DB-4B83-B3E9-6BD103C37EB2}" destId="{7C115A18-780D-473D-A7DF-EF2CFB6D9CC3}" srcOrd="0" destOrd="0" presId="urn:microsoft.com/office/officeart/2005/8/layout/hierarchy1"/>
    <dgm:cxn modelId="{D8D0E2E7-3275-457D-A336-0DD861028F19}" type="presOf" srcId="{38DBE70C-815E-46CE-BDB1-523933B75297}" destId="{B65C073D-FE99-4497-9577-4A4C89504BB5}" srcOrd="0" destOrd="0" presId="urn:microsoft.com/office/officeart/2005/8/layout/hierarchy1"/>
    <dgm:cxn modelId="{1AAE6F52-D73D-4220-B8AC-8B589C88005D}" type="presOf" srcId="{803290DC-580B-47D0-9B6B-9F6A9B6C2EE3}" destId="{7F246B4E-5283-49A2-8CC6-DFAF7B129DF0}" srcOrd="0" destOrd="0" presId="urn:microsoft.com/office/officeart/2005/8/layout/hierarchy1"/>
    <dgm:cxn modelId="{498F0511-8269-41C0-B55F-5BEE2BC89220}" type="presOf" srcId="{5E5BCC80-9A16-4208-BD30-7998A8E56F2C}" destId="{D4B81A5A-3E98-4F04-AA69-61FDB7365F99}" srcOrd="0" destOrd="0" presId="urn:microsoft.com/office/officeart/2005/8/layout/hierarchy1"/>
    <dgm:cxn modelId="{766C71AD-F631-465A-BE38-C6A1F93B52E3}" type="presOf" srcId="{8E553E7B-AA9F-4D6D-A6E1-B0CCBF337F4E}" destId="{384FA6AE-D8D4-4F87-A7DF-ED7141920A6C}" srcOrd="0" destOrd="0" presId="urn:microsoft.com/office/officeart/2005/8/layout/hierarchy1"/>
    <dgm:cxn modelId="{1C3866EE-9331-4B16-90B1-A6B292C58182}" type="presOf" srcId="{4C387A53-0B0D-4D5E-B251-AA6C5D3CC4E0}" destId="{D4A53E9C-1818-4675-8DC0-083E7F0C0E3E}" srcOrd="0" destOrd="0" presId="urn:microsoft.com/office/officeart/2005/8/layout/hierarchy1"/>
    <dgm:cxn modelId="{0A84AC40-EC4F-45D2-8CCE-6B965D2469D9}" type="presOf" srcId="{05F4B75D-33CB-4BCA-8F0C-4FFB940694D9}" destId="{43B70926-EDBA-4BA2-B331-8D3C8B7585FF}" srcOrd="0" destOrd="0" presId="urn:microsoft.com/office/officeart/2005/8/layout/hierarchy1"/>
    <dgm:cxn modelId="{A607A40D-B43A-4980-B576-B818B574539F}" type="presOf" srcId="{32B31466-F662-4158-A0B6-BDA657146DB3}" destId="{416B2610-4F17-4ACD-B2CE-FCB88679D865}" srcOrd="0" destOrd="0" presId="urn:microsoft.com/office/officeart/2005/8/layout/hierarchy1"/>
    <dgm:cxn modelId="{CBA6E905-5EB4-4A37-8D3B-65F15BA0D735}" type="presOf" srcId="{907A10DF-120B-4E76-9CB5-C3A24FDDBF6C}" destId="{95A7A24C-6187-49AB-AFB9-9B1C82248D3E}" srcOrd="0" destOrd="0" presId="urn:microsoft.com/office/officeart/2005/8/layout/hierarchy1"/>
    <dgm:cxn modelId="{D7F8434F-DC74-4800-B7E4-A327DBE00431}" srcId="{4C387A53-0B0D-4D5E-B251-AA6C5D3CC4E0}" destId="{8E553E7B-AA9F-4D6D-A6E1-B0CCBF337F4E}" srcOrd="0" destOrd="0" parTransId="{AFA93DDA-2950-4E61-B237-8A2513629D9B}" sibTransId="{70068044-5A0C-46AE-84AE-C0C021AC774B}"/>
    <dgm:cxn modelId="{A03A8F95-3D83-4312-9398-9E6414B4C09F}" srcId="{42F4BDE9-E4D1-4E2D-950A-491D6D7EB487}" destId="{4C387A53-0B0D-4D5E-B251-AA6C5D3CC4E0}" srcOrd="0" destOrd="0" parTransId="{8F22C313-A2C6-4872-9262-E4BFDF402A17}" sibTransId="{C61E0266-728B-44DD-BDE8-C3B81019D3B7}"/>
    <dgm:cxn modelId="{5AA9E322-292C-4B68-AA7B-0EEE1E1411F9}" srcId="{4C387A53-0B0D-4D5E-B251-AA6C5D3CC4E0}" destId="{5E5BCC80-9A16-4208-BD30-7998A8E56F2C}" srcOrd="2" destOrd="0" parTransId="{282D656D-77FC-41B7-B1C6-70D53BE9587B}" sibTransId="{4211DBA4-1CAB-4D2A-B19C-55141B7E5F20}"/>
    <dgm:cxn modelId="{2ABFE532-9C12-46BB-B022-BE2C0F20547F}" type="presOf" srcId="{AFA93DDA-2950-4E61-B237-8A2513629D9B}" destId="{A72AEA12-0EC2-4A5A-A1CA-35240DF6AD51}" srcOrd="0" destOrd="0" presId="urn:microsoft.com/office/officeart/2005/8/layout/hierarchy1"/>
    <dgm:cxn modelId="{6C70AA41-44B9-4528-8A80-142FD18984C0}" type="presOf" srcId="{282D656D-77FC-41B7-B1C6-70D53BE9587B}" destId="{5C1968B2-8035-4C00-8476-FCF7643754B4}" srcOrd="0" destOrd="0" presId="urn:microsoft.com/office/officeart/2005/8/layout/hierarchy1"/>
    <dgm:cxn modelId="{710FF290-DD78-4586-8531-5CF696E996D1}" type="presOf" srcId="{FBEE9115-2AD5-4966-BBD6-EA46F6CD76A0}" destId="{D08F2142-82D0-4FFC-B4C4-CD71F9FED4C5}" srcOrd="0" destOrd="0" presId="urn:microsoft.com/office/officeart/2005/8/layout/hierarchy1"/>
    <dgm:cxn modelId="{C1E89706-521C-4862-9120-EF5FE9C1F98E}" type="presOf" srcId="{D7A5F707-2B86-4E87-825B-886AB303972D}" destId="{0B9C4402-632F-48D0-9239-DF2B9A644A0C}" srcOrd="0" destOrd="0" presId="urn:microsoft.com/office/officeart/2005/8/layout/hierarchy1"/>
    <dgm:cxn modelId="{972DB1DE-7A7F-42F2-AC44-CC79C822CD3D}" srcId="{E19106EA-DE68-4744-9D9D-AFA5F7AF4DFE}" destId="{2418F032-CF8D-4809-8C4D-C66C8EC618FA}" srcOrd="0" destOrd="0" parTransId="{38DBE70C-815E-46CE-BDB1-523933B75297}" sibTransId="{6B017115-D580-4EA6-8F2E-ADAC57BE357D}"/>
    <dgm:cxn modelId="{2A4059D9-A53F-4974-A8FF-D6243EE9E608}" srcId="{5E5BCC80-9A16-4208-BD30-7998A8E56F2C}" destId="{E276982D-8042-4E95-B9F1-3666F5327989}" srcOrd="0" destOrd="0" parTransId="{05F4B75D-33CB-4BCA-8F0C-4FFB940694D9}" sibTransId="{994FE21D-865F-4B30-857F-E8EC35FCCB42}"/>
    <dgm:cxn modelId="{E9DBC889-585C-4DEB-8DB1-B3B6F1C49FA0}" type="presOf" srcId="{2418F032-CF8D-4809-8C4D-C66C8EC618FA}" destId="{8F6C3E93-B827-43A2-8D6C-6339342CD47C}" srcOrd="0" destOrd="0" presId="urn:microsoft.com/office/officeart/2005/8/layout/hierarchy1"/>
    <dgm:cxn modelId="{B94ED673-C3EF-43A5-9AA5-C1398454EE11}" type="presOf" srcId="{E276982D-8042-4E95-B9F1-3666F5327989}" destId="{49765FFE-0296-4271-8B33-2C1E258640F8}" srcOrd="0" destOrd="0" presId="urn:microsoft.com/office/officeart/2005/8/layout/hierarchy1"/>
    <dgm:cxn modelId="{1BBC1EFC-D3ED-4AA2-8253-EE60AEE96CB3}" srcId="{E19106EA-DE68-4744-9D9D-AFA5F7AF4DFE}" destId="{32B31466-F662-4158-A0B6-BDA657146DB3}" srcOrd="1" destOrd="0" parTransId="{D7A5F707-2B86-4E87-825B-886AB303972D}" sibTransId="{C8EFAA59-6769-489D-9CAE-B70415F08101}"/>
    <dgm:cxn modelId="{20D9257E-4B7D-4AB5-A49F-F383586C2DC6}" type="presOf" srcId="{7FA408EA-1828-4266-99F9-6C6B491ECE7D}" destId="{B76BC5B6-55D1-48CF-B61B-4CA02244C568}" srcOrd="0" destOrd="0" presId="urn:microsoft.com/office/officeart/2005/8/layout/hierarchy1"/>
    <dgm:cxn modelId="{42670EDF-B18A-43E9-A6D5-F4ACAAE27C80}" srcId="{8E553E7B-AA9F-4D6D-A6E1-B0CCBF337F4E}" destId="{D86C5D43-E4B7-4ABF-BECE-FE9606A64101}" srcOrd="1" destOrd="0" parTransId="{63A79AED-48DB-4B83-B3E9-6BD103C37EB2}" sibTransId="{B482FA15-14FA-4AC2-9AFE-D9B6FEA8E817}"/>
    <dgm:cxn modelId="{33080795-A91E-499C-81FC-10B7E8274DBE}" type="presOf" srcId="{42F4BDE9-E4D1-4E2D-950A-491D6D7EB487}" destId="{3C4AA670-9BC7-41BD-84E1-1003315A2799}" srcOrd="0" destOrd="0" presId="urn:microsoft.com/office/officeart/2005/8/layout/hierarchy1"/>
    <dgm:cxn modelId="{7D64BF1C-25F8-4AA5-8A89-AF5B6930F549}" srcId="{5E5BCC80-9A16-4208-BD30-7998A8E56F2C}" destId="{907A10DF-120B-4E76-9CB5-C3A24FDDBF6C}" srcOrd="1" destOrd="0" parTransId="{7FA408EA-1828-4266-99F9-6C6B491ECE7D}" sibTransId="{62958350-7906-45ED-8C9A-57E76DAD5A63}"/>
    <dgm:cxn modelId="{12D32E8D-790A-4480-85E8-14DF62DE03EC}" srcId="{4C387A53-0B0D-4D5E-B251-AA6C5D3CC4E0}" destId="{E19106EA-DE68-4744-9D9D-AFA5F7AF4DFE}" srcOrd="1" destOrd="0" parTransId="{FBEE9115-2AD5-4966-BBD6-EA46F6CD76A0}" sibTransId="{85BBA209-4F59-4B06-8F83-534FCF5D7BA4}"/>
    <dgm:cxn modelId="{3F5427A4-3EA4-46E5-8B43-555B2098D91F}" srcId="{8E553E7B-AA9F-4D6D-A6E1-B0CCBF337F4E}" destId="{803290DC-580B-47D0-9B6B-9F6A9B6C2EE3}" srcOrd="0" destOrd="0" parTransId="{7F026AA6-9248-420F-9101-D521BC38CBD7}" sibTransId="{1217AC0F-0D6A-49ED-9421-1AE9C7355C6D}"/>
    <dgm:cxn modelId="{6A7F6ED1-8190-4E11-B8DA-193179D9D89B}" type="presOf" srcId="{E19106EA-DE68-4744-9D9D-AFA5F7AF4DFE}" destId="{AB0C3F35-5DC9-407C-A715-591EEE214396}" srcOrd="0" destOrd="0" presId="urn:microsoft.com/office/officeart/2005/8/layout/hierarchy1"/>
    <dgm:cxn modelId="{87333F13-9479-4BCF-9174-E4DA7CDC0281}" type="presOf" srcId="{7F026AA6-9248-420F-9101-D521BC38CBD7}" destId="{D5087D85-643D-4E98-9318-10A9299E2D33}" srcOrd="0" destOrd="0" presId="urn:microsoft.com/office/officeart/2005/8/layout/hierarchy1"/>
    <dgm:cxn modelId="{E9FA9D3D-4604-4CBC-91F1-7CD53EC7F70D}" type="presParOf" srcId="{3C4AA670-9BC7-41BD-84E1-1003315A2799}" destId="{78F3D3F1-9F21-46EA-94AF-6E30ADC9AB48}" srcOrd="0" destOrd="0" presId="urn:microsoft.com/office/officeart/2005/8/layout/hierarchy1"/>
    <dgm:cxn modelId="{8F9DEFCB-AE02-4AF9-B5DB-4D7148B629B3}" type="presParOf" srcId="{78F3D3F1-9F21-46EA-94AF-6E30ADC9AB48}" destId="{0AAD6B15-4E29-4803-8663-C8108FA0877D}" srcOrd="0" destOrd="0" presId="urn:microsoft.com/office/officeart/2005/8/layout/hierarchy1"/>
    <dgm:cxn modelId="{FCCEE723-4951-490A-95E8-6BAD690AD369}" type="presParOf" srcId="{0AAD6B15-4E29-4803-8663-C8108FA0877D}" destId="{D69D6855-44EF-47AA-8578-8E2D67B1B2E5}" srcOrd="0" destOrd="0" presId="urn:microsoft.com/office/officeart/2005/8/layout/hierarchy1"/>
    <dgm:cxn modelId="{42B45909-9529-4B60-B825-9DF825138884}" type="presParOf" srcId="{0AAD6B15-4E29-4803-8663-C8108FA0877D}" destId="{D4A53E9C-1818-4675-8DC0-083E7F0C0E3E}" srcOrd="1" destOrd="0" presId="urn:microsoft.com/office/officeart/2005/8/layout/hierarchy1"/>
    <dgm:cxn modelId="{EA9993BF-3C0B-4026-B7A9-08AC8234AB6B}" type="presParOf" srcId="{78F3D3F1-9F21-46EA-94AF-6E30ADC9AB48}" destId="{3C2D2FE2-8C1A-40A9-AD8E-18DBF2144AD0}" srcOrd="1" destOrd="0" presId="urn:microsoft.com/office/officeart/2005/8/layout/hierarchy1"/>
    <dgm:cxn modelId="{66736DA3-DEB9-4042-8E20-CC4EAAE23911}" type="presParOf" srcId="{3C2D2FE2-8C1A-40A9-AD8E-18DBF2144AD0}" destId="{A72AEA12-0EC2-4A5A-A1CA-35240DF6AD51}" srcOrd="0" destOrd="0" presId="urn:microsoft.com/office/officeart/2005/8/layout/hierarchy1"/>
    <dgm:cxn modelId="{6F90AA75-05B3-4772-A274-7C0B71BE55CC}" type="presParOf" srcId="{3C2D2FE2-8C1A-40A9-AD8E-18DBF2144AD0}" destId="{B7762B16-294C-41EE-BE0B-440D7A6DB8A4}" srcOrd="1" destOrd="0" presId="urn:microsoft.com/office/officeart/2005/8/layout/hierarchy1"/>
    <dgm:cxn modelId="{257383FA-46FE-49FE-A96D-486D69F9BB66}" type="presParOf" srcId="{B7762B16-294C-41EE-BE0B-440D7A6DB8A4}" destId="{07D26A26-33B4-47B5-A8C1-8DB1B3173171}" srcOrd="0" destOrd="0" presId="urn:microsoft.com/office/officeart/2005/8/layout/hierarchy1"/>
    <dgm:cxn modelId="{98560454-C462-4564-8EFF-6B2A93E87F5C}" type="presParOf" srcId="{07D26A26-33B4-47B5-A8C1-8DB1B3173171}" destId="{166989C8-1326-48ED-ADEA-4798D769725C}" srcOrd="0" destOrd="0" presId="urn:microsoft.com/office/officeart/2005/8/layout/hierarchy1"/>
    <dgm:cxn modelId="{DAD9470E-B53A-4A9D-919E-4855A71825B5}" type="presParOf" srcId="{07D26A26-33B4-47B5-A8C1-8DB1B3173171}" destId="{384FA6AE-D8D4-4F87-A7DF-ED7141920A6C}" srcOrd="1" destOrd="0" presId="urn:microsoft.com/office/officeart/2005/8/layout/hierarchy1"/>
    <dgm:cxn modelId="{6AAF6602-5C48-425F-A18A-3136D161DFD8}" type="presParOf" srcId="{B7762B16-294C-41EE-BE0B-440D7A6DB8A4}" destId="{5BEF8AEC-8819-48B8-820A-41DE467AC527}" srcOrd="1" destOrd="0" presId="urn:microsoft.com/office/officeart/2005/8/layout/hierarchy1"/>
    <dgm:cxn modelId="{A12D5172-1CF7-4553-B699-817784ADB658}" type="presParOf" srcId="{5BEF8AEC-8819-48B8-820A-41DE467AC527}" destId="{D5087D85-643D-4E98-9318-10A9299E2D33}" srcOrd="0" destOrd="0" presId="urn:microsoft.com/office/officeart/2005/8/layout/hierarchy1"/>
    <dgm:cxn modelId="{9640114D-F5D6-470A-8931-50718611FFB9}" type="presParOf" srcId="{5BEF8AEC-8819-48B8-820A-41DE467AC527}" destId="{60F9C895-FD10-4BC5-88C4-F31ED6B304EB}" srcOrd="1" destOrd="0" presId="urn:microsoft.com/office/officeart/2005/8/layout/hierarchy1"/>
    <dgm:cxn modelId="{F8C12981-D7E0-45C2-A55E-04FFA5C591CA}" type="presParOf" srcId="{60F9C895-FD10-4BC5-88C4-F31ED6B304EB}" destId="{4789E53F-7A03-4C5E-AAB0-280EEB53DF4F}" srcOrd="0" destOrd="0" presId="urn:microsoft.com/office/officeart/2005/8/layout/hierarchy1"/>
    <dgm:cxn modelId="{DC35C287-23A1-4563-AB15-8E7251568BA2}" type="presParOf" srcId="{4789E53F-7A03-4C5E-AAB0-280EEB53DF4F}" destId="{2DC90A26-9327-40C8-A556-E94495912403}" srcOrd="0" destOrd="0" presId="urn:microsoft.com/office/officeart/2005/8/layout/hierarchy1"/>
    <dgm:cxn modelId="{31B7DAF6-60CA-4175-A132-4766AF0EFB05}" type="presParOf" srcId="{4789E53F-7A03-4C5E-AAB0-280EEB53DF4F}" destId="{7F246B4E-5283-49A2-8CC6-DFAF7B129DF0}" srcOrd="1" destOrd="0" presId="urn:microsoft.com/office/officeart/2005/8/layout/hierarchy1"/>
    <dgm:cxn modelId="{BDEF0894-9443-485F-B3E0-43A2273F7ABF}" type="presParOf" srcId="{60F9C895-FD10-4BC5-88C4-F31ED6B304EB}" destId="{DDFB0602-7B4B-4DE4-A8F4-5B37060E119C}" srcOrd="1" destOrd="0" presId="urn:microsoft.com/office/officeart/2005/8/layout/hierarchy1"/>
    <dgm:cxn modelId="{F6C5634F-D897-4434-A8A5-16105B8A0E74}" type="presParOf" srcId="{5BEF8AEC-8819-48B8-820A-41DE467AC527}" destId="{7C115A18-780D-473D-A7DF-EF2CFB6D9CC3}" srcOrd="2" destOrd="0" presId="urn:microsoft.com/office/officeart/2005/8/layout/hierarchy1"/>
    <dgm:cxn modelId="{C518D300-ACB9-4810-B01E-9D22C892A3C0}" type="presParOf" srcId="{5BEF8AEC-8819-48B8-820A-41DE467AC527}" destId="{0D379C30-449B-48F5-8C68-A269D941E5E7}" srcOrd="3" destOrd="0" presId="urn:microsoft.com/office/officeart/2005/8/layout/hierarchy1"/>
    <dgm:cxn modelId="{F0388324-4E20-423F-8BC4-3F175295FE56}" type="presParOf" srcId="{0D379C30-449B-48F5-8C68-A269D941E5E7}" destId="{718D5F52-CA6E-424A-9E23-E0659A0FB18E}" srcOrd="0" destOrd="0" presId="urn:microsoft.com/office/officeart/2005/8/layout/hierarchy1"/>
    <dgm:cxn modelId="{C108BA9B-072B-40AC-9700-EE0D506F4D4F}" type="presParOf" srcId="{718D5F52-CA6E-424A-9E23-E0659A0FB18E}" destId="{5D0048E2-8625-413A-BEB5-FBB5791E53A1}" srcOrd="0" destOrd="0" presId="urn:microsoft.com/office/officeart/2005/8/layout/hierarchy1"/>
    <dgm:cxn modelId="{C4F79B39-035F-416A-A041-786D9B6411D2}" type="presParOf" srcId="{718D5F52-CA6E-424A-9E23-E0659A0FB18E}" destId="{5B2574C8-FFB5-4798-AEBA-14A4E732DE00}" srcOrd="1" destOrd="0" presId="urn:microsoft.com/office/officeart/2005/8/layout/hierarchy1"/>
    <dgm:cxn modelId="{071A2177-30D3-43E3-B472-4C1CCBFA82FE}" type="presParOf" srcId="{0D379C30-449B-48F5-8C68-A269D941E5E7}" destId="{FB7D1110-3887-4ABC-AF1F-510ACD59A275}" srcOrd="1" destOrd="0" presId="urn:microsoft.com/office/officeart/2005/8/layout/hierarchy1"/>
    <dgm:cxn modelId="{DC39F674-FCA1-43CF-B903-C08A5375B350}" type="presParOf" srcId="{3C2D2FE2-8C1A-40A9-AD8E-18DBF2144AD0}" destId="{D08F2142-82D0-4FFC-B4C4-CD71F9FED4C5}" srcOrd="2" destOrd="0" presId="urn:microsoft.com/office/officeart/2005/8/layout/hierarchy1"/>
    <dgm:cxn modelId="{CD2EA4AE-5C09-4D45-A4BC-1A8861653728}" type="presParOf" srcId="{3C2D2FE2-8C1A-40A9-AD8E-18DBF2144AD0}" destId="{31EFF575-D3F5-48FA-AFC5-D653A938068F}" srcOrd="3" destOrd="0" presId="urn:microsoft.com/office/officeart/2005/8/layout/hierarchy1"/>
    <dgm:cxn modelId="{3103497F-FC7B-4763-B95F-1ACB85080EB5}" type="presParOf" srcId="{31EFF575-D3F5-48FA-AFC5-D653A938068F}" destId="{224DB1A7-CDEA-41E0-B552-F31C8AC702D3}" srcOrd="0" destOrd="0" presId="urn:microsoft.com/office/officeart/2005/8/layout/hierarchy1"/>
    <dgm:cxn modelId="{A8041B1D-FAF7-4248-B420-B5852B91C938}" type="presParOf" srcId="{224DB1A7-CDEA-41E0-B552-F31C8AC702D3}" destId="{D405BAD6-6CDC-437C-88EC-88A6C5521025}" srcOrd="0" destOrd="0" presId="urn:microsoft.com/office/officeart/2005/8/layout/hierarchy1"/>
    <dgm:cxn modelId="{8D951A3D-44D6-481A-B69F-BDEBADA9C231}" type="presParOf" srcId="{224DB1A7-CDEA-41E0-B552-F31C8AC702D3}" destId="{AB0C3F35-5DC9-407C-A715-591EEE214396}" srcOrd="1" destOrd="0" presId="urn:microsoft.com/office/officeart/2005/8/layout/hierarchy1"/>
    <dgm:cxn modelId="{82FE7A4B-60BA-4400-9A97-54652B6E4F04}" type="presParOf" srcId="{31EFF575-D3F5-48FA-AFC5-D653A938068F}" destId="{19EB7894-9B3B-44FB-A672-32D45FAEB4D4}" srcOrd="1" destOrd="0" presId="urn:microsoft.com/office/officeart/2005/8/layout/hierarchy1"/>
    <dgm:cxn modelId="{2DF4CB95-B195-4CEE-B54D-F4D3B464A97F}" type="presParOf" srcId="{19EB7894-9B3B-44FB-A672-32D45FAEB4D4}" destId="{B65C073D-FE99-4497-9577-4A4C89504BB5}" srcOrd="0" destOrd="0" presId="urn:microsoft.com/office/officeart/2005/8/layout/hierarchy1"/>
    <dgm:cxn modelId="{4B4F71D9-440E-405C-90E3-1063BE2D29BA}" type="presParOf" srcId="{19EB7894-9B3B-44FB-A672-32D45FAEB4D4}" destId="{2462CA30-FC06-40ED-8F41-1C1F4130014D}" srcOrd="1" destOrd="0" presId="urn:microsoft.com/office/officeart/2005/8/layout/hierarchy1"/>
    <dgm:cxn modelId="{8D5806B8-4161-4827-8E5A-C482613047F6}" type="presParOf" srcId="{2462CA30-FC06-40ED-8F41-1C1F4130014D}" destId="{22C59DDC-32BE-40B7-BE43-D14EFEAF201B}" srcOrd="0" destOrd="0" presId="urn:microsoft.com/office/officeart/2005/8/layout/hierarchy1"/>
    <dgm:cxn modelId="{19D384C1-D045-4AF1-ACC8-CA285C687B13}" type="presParOf" srcId="{22C59DDC-32BE-40B7-BE43-D14EFEAF201B}" destId="{8B648901-61F3-47F7-9019-5438C6C2EDC8}" srcOrd="0" destOrd="0" presId="urn:microsoft.com/office/officeart/2005/8/layout/hierarchy1"/>
    <dgm:cxn modelId="{AB581FB8-7C1D-4291-A192-D0383F055B2C}" type="presParOf" srcId="{22C59DDC-32BE-40B7-BE43-D14EFEAF201B}" destId="{8F6C3E93-B827-43A2-8D6C-6339342CD47C}" srcOrd="1" destOrd="0" presId="urn:microsoft.com/office/officeart/2005/8/layout/hierarchy1"/>
    <dgm:cxn modelId="{A6CAF709-8690-4749-8CC4-5AEF988A30A8}" type="presParOf" srcId="{2462CA30-FC06-40ED-8F41-1C1F4130014D}" destId="{0E5FD941-F5DB-4994-8CA5-2E5D746E4C22}" srcOrd="1" destOrd="0" presId="urn:microsoft.com/office/officeart/2005/8/layout/hierarchy1"/>
    <dgm:cxn modelId="{8EF41A7D-79CA-4A9B-A7B0-B37A9F7A4BD0}" type="presParOf" srcId="{19EB7894-9B3B-44FB-A672-32D45FAEB4D4}" destId="{0B9C4402-632F-48D0-9239-DF2B9A644A0C}" srcOrd="2" destOrd="0" presId="urn:microsoft.com/office/officeart/2005/8/layout/hierarchy1"/>
    <dgm:cxn modelId="{0229AE94-9344-4381-A826-AA52E1D0C29B}" type="presParOf" srcId="{19EB7894-9B3B-44FB-A672-32D45FAEB4D4}" destId="{0D3770E0-C630-4298-9BD3-A2E3FE5F33CC}" srcOrd="3" destOrd="0" presId="urn:microsoft.com/office/officeart/2005/8/layout/hierarchy1"/>
    <dgm:cxn modelId="{46A5123E-170E-444C-8435-EFC9D0D5D4CB}" type="presParOf" srcId="{0D3770E0-C630-4298-9BD3-A2E3FE5F33CC}" destId="{CF99C6D7-CBF3-4265-B64A-6D485BDE1CBA}" srcOrd="0" destOrd="0" presId="urn:microsoft.com/office/officeart/2005/8/layout/hierarchy1"/>
    <dgm:cxn modelId="{F88F3FF0-628A-4065-BCBE-42ADC2077951}" type="presParOf" srcId="{CF99C6D7-CBF3-4265-B64A-6D485BDE1CBA}" destId="{88DEF8C5-1FE3-483F-996A-39AA83F9E542}" srcOrd="0" destOrd="0" presId="urn:microsoft.com/office/officeart/2005/8/layout/hierarchy1"/>
    <dgm:cxn modelId="{959B4120-ACE1-4F17-B0B5-94FC938E3728}" type="presParOf" srcId="{CF99C6D7-CBF3-4265-B64A-6D485BDE1CBA}" destId="{416B2610-4F17-4ACD-B2CE-FCB88679D865}" srcOrd="1" destOrd="0" presId="urn:microsoft.com/office/officeart/2005/8/layout/hierarchy1"/>
    <dgm:cxn modelId="{5C58E1DA-5076-4F4F-B08E-B2FB601C92E6}" type="presParOf" srcId="{0D3770E0-C630-4298-9BD3-A2E3FE5F33CC}" destId="{CDD5C9F7-5E0E-4095-AB7D-EC19AA1A1C4F}" srcOrd="1" destOrd="0" presId="urn:microsoft.com/office/officeart/2005/8/layout/hierarchy1"/>
    <dgm:cxn modelId="{E12D9580-122D-4240-AF06-332FE990E1CA}" type="presParOf" srcId="{3C2D2FE2-8C1A-40A9-AD8E-18DBF2144AD0}" destId="{5C1968B2-8035-4C00-8476-FCF7643754B4}" srcOrd="4" destOrd="0" presId="urn:microsoft.com/office/officeart/2005/8/layout/hierarchy1"/>
    <dgm:cxn modelId="{814D79FE-DF9C-43FE-B3AD-80A2B4D5E496}" type="presParOf" srcId="{3C2D2FE2-8C1A-40A9-AD8E-18DBF2144AD0}" destId="{DB7B8AE0-6A88-4F32-9D75-485071D9CC2A}" srcOrd="5" destOrd="0" presId="urn:microsoft.com/office/officeart/2005/8/layout/hierarchy1"/>
    <dgm:cxn modelId="{8B0C2901-7ABA-4AAC-AAE2-8FFD1F903BA0}" type="presParOf" srcId="{DB7B8AE0-6A88-4F32-9D75-485071D9CC2A}" destId="{86CEC941-8343-4F78-B0F0-72E5534DEF51}" srcOrd="0" destOrd="0" presId="urn:microsoft.com/office/officeart/2005/8/layout/hierarchy1"/>
    <dgm:cxn modelId="{F65BA37E-14F1-4911-B26E-7AD77296C038}" type="presParOf" srcId="{86CEC941-8343-4F78-B0F0-72E5534DEF51}" destId="{BD0CF09A-58AA-400E-AA19-A2405E0FBA0E}" srcOrd="0" destOrd="0" presId="urn:microsoft.com/office/officeart/2005/8/layout/hierarchy1"/>
    <dgm:cxn modelId="{FB5B3913-43C8-4280-8947-FCC75069861E}" type="presParOf" srcId="{86CEC941-8343-4F78-B0F0-72E5534DEF51}" destId="{D4B81A5A-3E98-4F04-AA69-61FDB7365F99}" srcOrd="1" destOrd="0" presId="urn:microsoft.com/office/officeart/2005/8/layout/hierarchy1"/>
    <dgm:cxn modelId="{687A3FF6-0A2F-48C4-B2B2-80D38B14320E}" type="presParOf" srcId="{DB7B8AE0-6A88-4F32-9D75-485071D9CC2A}" destId="{44FF8586-B938-40CA-B0F5-1CF6795143DE}" srcOrd="1" destOrd="0" presId="urn:microsoft.com/office/officeart/2005/8/layout/hierarchy1"/>
    <dgm:cxn modelId="{64C53A2B-73DC-4B9C-B61F-FA03A6C26278}" type="presParOf" srcId="{44FF8586-B938-40CA-B0F5-1CF6795143DE}" destId="{43B70926-EDBA-4BA2-B331-8D3C8B7585FF}" srcOrd="0" destOrd="0" presId="urn:microsoft.com/office/officeart/2005/8/layout/hierarchy1"/>
    <dgm:cxn modelId="{2B8BA7AA-535D-4273-BF4A-718029F586AB}" type="presParOf" srcId="{44FF8586-B938-40CA-B0F5-1CF6795143DE}" destId="{869B145A-478C-459F-9839-5956D9DCBBF9}" srcOrd="1" destOrd="0" presId="urn:microsoft.com/office/officeart/2005/8/layout/hierarchy1"/>
    <dgm:cxn modelId="{C35585BC-8EFC-4D30-A539-D7C062D7A836}" type="presParOf" srcId="{869B145A-478C-459F-9839-5956D9DCBBF9}" destId="{3FE40A9D-D2D5-4836-8333-BB4F6AD30E11}" srcOrd="0" destOrd="0" presId="urn:microsoft.com/office/officeart/2005/8/layout/hierarchy1"/>
    <dgm:cxn modelId="{582CE11B-EE6B-43FB-876E-958CDDAF0782}" type="presParOf" srcId="{3FE40A9D-D2D5-4836-8333-BB4F6AD30E11}" destId="{39601006-92B0-464D-B0EC-5410EAD3D637}" srcOrd="0" destOrd="0" presId="urn:microsoft.com/office/officeart/2005/8/layout/hierarchy1"/>
    <dgm:cxn modelId="{7A4C6036-B1E0-474F-BBB3-9173CF23591E}" type="presParOf" srcId="{3FE40A9D-D2D5-4836-8333-BB4F6AD30E11}" destId="{49765FFE-0296-4271-8B33-2C1E258640F8}" srcOrd="1" destOrd="0" presId="urn:microsoft.com/office/officeart/2005/8/layout/hierarchy1"/>
    <dgm:cxn modelId="{DE3B52FC-6093-4D59-B950-60B0A1F1A5F3}" type="presParOf" srcId="{869B145A-478C-459F-9839-5956D9DCBBF9}" destId="{9707075A-6548-462E-8C0F-CAC94B0F7BC9}" srcOrd="1" destOrd="0" presId="urn:microsoft.com/office/officeart/2005/8/layout/hierarchy1"/>
    <dgm:cxn modelId="{278D6848-9368-48CA-9450-1458FD61F241}" type="presParOf" srcId="{44FF8586-B938-40CA-B0F5-1CF6795143DE}" destId="{B76BC5B6-55D1-48CF-B61B-4CA02244C568}" srcOrd="2" destOrd="0" presId="urn:microsoft.com/office/officeart/2005/8/layout/hierarchy1"/>
    <dgm:cxn modelId="{E597711A-A59C-45B0-867F-982679B4CD38}" type="presParOf" srcId="{44FF8586-B938-40CA-B0F5-1CF6795143DE}" destId="{D1FB6174-5469-425C-8572-7730B15BB8CE}" srcOrd="3" destOrd="0" presId="urn:microsoft.com/office/officeart/2005/8/layout/hierarchy1"/>
    <dgm:cxn modelId="{2862E02F-A2F5-47BF-926A-C2BDB3E730A6}" type="presParOf" srcId="{D1FB6174-5469-425C-8572-7730B15BB8CE}" destId="{D416A778-4F46-48A1-851F-C12A26857B38}" srcOrd="0" destOrd="0" presId="urn:microsoft.com/office/officeart/2005/8/layout/hierarchy1"/>
    <dgm:cxn modelId="{D49B4322-447E-4262-BF54-FBE57463B9B0}" type="presParOf" srcId="{D416A778-4F46-48A1-851F-C12A26857B38}" destId="{787CAAD2-8F2D-4374-A769-D4D075E9BFCB}" srcOrd="0" destOrd="0" presId="urn:microsoft.com/office/officeart/2005/8/layout/hierarchy1"/>
    <dgm:cxn modelId="{28D0FE09-AE1C-4F67-85D6-C19522B53E2C}" type="presParOf" srcId="{D416A778-4F46-48A1-851F-C12A26857B38}" destId="{95A7A24C-6187-49AB-AFB9-9B1C82248D3E}" srcOrd="1" destOrd="0" presId="urn:microsoft.com/office/officeart/2005/8/layout/hierarchy1"/>
    <dgm:cxn modelId="{1DC6A539-4C71-45A6-82CD-06CCDAE193F1}" type="presParOf" srcId="{D1FB6174-5469-425C-8572-7730B15BB8CE}" destId="{A6D3F249-B7CA-4DBE-8F08-82EE210C0159}" srcOrd="1" destOrd="0" presId="urn:microsoft.com/office/officeart/2005/8/layout/hierarchy1"/>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B76BC5B6-55D1-48CF-B61B-4CA02244C568}">
      <dsp:nvSpPr>
        <dsp:cNvPr id="0" name=""/>
        <dsp:cNvSpPr/>
      </dsp:nvSpPr>
      <dsp:spPr>
        <a:xfrm>
          <a:off x="6139950" y="1959957"/>
          <a:ext cx="625273" cy="297573"/>
        </a:xfrm>
        <a:custGeom>
          <a:avLst/>
          <a:gdLst/>
          <a:ahLst/>
          <a:cxnLst/>
          <a:rect l="0" t="0" r="0" b="0"/>
          <a:pathLst>
            <a:path>
              <a:moveTo>
                <a:pt x="0" y="0"/>
              </a:moveTo>
              <a:lnTo>
                <a:pt x="0" y="202787"/>
              </a:lnTo>
              <a:lnTo>
                <a:pt x="625273" y="202787"/>
              </a:lnTo>
              <a:lnTo>
                <a:pt x="625273" y="29757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3B70926-EDBA-4BA2-B331-8D3C8B7585FF}">
      <dsp:nvSpPr>
        <dsp:cNvPr id="0" name=""/>
        <dsp:cNvSpPr/>
      </dsp:nvSpPr>
      <dsp:spPr>
        <a:xfrm>
          <a:off x="5514677" y="1959957"/>
          <a:ext cx="625273" cy="297573"/>
        </a:xfrm>
        <a:custGeom>
          <a:avLst/>
          <a:gdLst/>
          <a:ahLst/>
          <a:cxnLst/>
          <a:rect l="0" t="0" r="0" b="0"/>
          <a:pathLst>
            <a:path>
              <a:moveTo>
                <a:pt x="625273" y="0"/>
              </a:moveTo>
              <a:lnTo>
                <a:pt x="625273" y="202787"/>
              </a:lnTo>
              <a:lnTo>
                <a:pt x="0" y="202787"/>
              </a:lnTo>
              <a:lnTo>
                <a:pt x="0" y="29757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C1968B2-8035-4C00-8476-FCF7643754B4}">
      <dsp:nvSpPr>
        <dsp:cNvPr id="0" name=""/>
        <dsp:cNvSpPr/>
      </dsp:nvSpPr>
      <dsp:spPr>
        <a:xfrm>
          <a:off x="3638856" y="1012667"/>
          <a:ext cx="2501093" cy="297573"/>
        </a:xfrm>
        <a:custGeom>
          <a:avLst/>
          <a:gdLst/>
          <a:ahLst/>
          <a:cxnLst/>
          <a:rect l="0" t="0" r="0" b="0"/>
          <a:pathLst>
            <a:path>
              <a:moveTo>
                <a:pt x="0" y="0"/>
              </a:moveTo>
              <a:lnTo>
                <a:pt x="0" y="202787"/>
              </a:lnTo>
              <a:lnTo>
                <a:pt x="2501093" y="202787"/>
              </a:lnTo>
              <a:lnTo>
                <a:pt x="2501093" y="29757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B9C4402-632F-48D0-9239-DF2B9A644A0C}">
      <dsp:nvSpPr>
        <dsp:cNvPr id="0" name=""/>
        <dsp:cNvSpPr/>
      </dsp:nvSpPr>
      <dsp:spPr>
        <a:xfrm>
          <a:off x="3638856" y="1959957"/>
          <a:ext cx="625273" cy="297573"/>
        </a:xfrm>
        <a:custGeom>
          <a:avLst/>
          <a:gdLst/>
          <a:ahLst/>
          <a:cxnLst/>
          <a:rect l="0" t="0" r="0" b="0"/>
          <a:pathLst>
            <a:path>
              <a:moveTo>
                <a:pt x="0" y="0"/>
              </a:moveTo>
              <a:lnTo>
                <a:pt x="0" y="202787"/>
              </a:lnTo>
              <a:lnTo>
                <a:pt x="625273" y="202787"/>
              </a:lnTo>
              <a:lnTo>
                <a:pt x="625273" y="29757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65C073D-FE99-4497-9577-4A4C89504BB5}">
      <dsp:nvSpPr>
        <dsp:cNvPr id="0" name=""/>
        <dsp:cNvSpPr/>
      </dsp:nvSpPr>
      <dsp:spPr>
        <a:xfrm>
          <a:off x="3013583" y="1959957"/>
          <a:ext cx="625273" cy="297573"/>
        </a:xfrm>
        <a:custGeom>
          <a:avLst/>
          <a:gdLst/>
          <a:ahLst/>
          <a:cxnLst/>
          <a:rect l="0" t="0" r="0" b="0"/>
          <a:pathLst>
            <a:path>
              <a:moveTo>
                <a:pt x="625273" y="0"/>
              </a:moveTo>
              <a:lnTo>
                <a:pt x="625273" y="202787"/>
              </a:lnTo>
              <a:lnTo>
                <a:pt x="0" y="202787"/>
              </a:lnTo>
              <a:lnTo>
                <a:pt x="0" y="29757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08F2142-82D0-4FFC-B4C4-CD71F9FED4C5}">
      <dsp:nvSpPr>
        <dsp:cNvPr id="0" name=""/>
        <dsp:cNvSpPr/>
      </dsp:nvSpPr>
      <dsp:spPr>
        <a:xfrm>
          <a:off x="3593136" y="1012667"/>
          <a:ext cx="91440" cy="297573"/>
        </a:xfrm>
        <a:custGeom>
          <a:avLst/>
          <a:gdLst/>
          <a:ahLst/>
          <a:cxnLst/>
          <a:rect l="0" t="0" r="0" b="0"/>
          <a:pathLst>
            <a:path>
              <a:moveTo>
                <a:pt x="45720" y="0"/>
              </a:moveTo>
              <a:lnTo>
                <a:pt x="45720" y="29757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C115A18-780D-473D-A7DF-EF2CFB6D9CC3}">
      <dsp:nvSpPr>
        <dsp:cNvPr id="0" name=""/>
        <dsp:cNvSpPr/>
      </dsp:nvSpPr>
      <dsp:spPr>
        <a:xfrm>
          <a:off x="1137763" y="1959957"/>
          <a:ext cx="625273" cy="297573"/>
        </a:xfrm>
        <a:custGeom>
          <a:avLst/>
          <a:gdLst/>
          <a:ahLst/>
          <a:cxnLst/>
          <a:rect l="0" t="0" r="0" b="0"/>
          <a:pathLst>
            <a:path>
              <a:moveTo>
                <a:pt x="0" y="0"/>
              </a:moveTo>
              <a:lnTo>
                <a:pt x="0" y="202787"/>
              </a:lnTo>
              <a:lnTo>
                <a:pt x="625273" y="202787"/>
              </a:lnTo>
              <a:lnTo>
                <a:pt x="625273" y="29757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5087D85-643D-4E98-9318-10A9299E2D33}">
      <dsp:nvSpPr>
        <dsp:cNvPr id="0" name=""/>
        <dsp:cNvSpPr/>
      </dsp:nvSpPr>
      <dsp:spPr>
        <a:xfrm>
          <a:off x="512489" y="1959957"/>
          <a:ext cx="625273" cy="297573"/>
        </a:xfrm>
        <a:custGeom>
          <a:avLst/>
          <a:gdLst/>
          <a:ahLst/>
          <a:cxnLst/>
          <a:rect l="0" t="0" r="0" b="0"/>
          <a:pathLst>
            <a:path>
              <a:moveTo>
                <a:pt x="625273" y="0"/>
              </a:moveTo>
              <a:lnTo>
                <a:pt x="625273" y="202787"/>
              </a:lnTo>
              <a:lnTo>
                <a:pt x="0" y="202787"/>
              </a:lnTo>
              <a:lnTo>
                <a:pt x="0" y="29757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72AEA12-0EC2-4A5A-A1CA-35240DF6AD51}">
      <dsp:nvSpPr>
        <dsp:cNvPr id="0" name=""/>
        <dsp:cNvSpPr/>
      </dsp:nvSpPr>
      <dsp:spPr>
        <a:xfrm>
          <a:off x="1137763" y="1012667"/>
          <a:ext cx="2501093" cy="297573"/>
        </a:xfrm>
        <a:custGeom>
          <a:avLst/>
          <a:gdLst/>
          <a:ahLst/>
          <a:cxnLst/>
          <a:rect l="0" t="0" r="0" b="0"/>
          <a:pathLst>
            <a:path>
              <a:moveTo>
                <a:pt x="2501093" y="0"/>
              </a:moveTo>
              <a:lnTo>
                <a:pt x="2501093" y="202787"/>
              </a:lnTo>
              <a:lnTo>
                <a:pt x="0" y="202787"/>
              </a:lnTo>
              <a:lnTo>
                <a:pt x="0" y="29757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69D6855-44EF-47AA-8578-8E2D67B1B2E5}">
      <dsp:nvSpPr>
        <dsp:cNvPr id="0" name=""/>
        <dsp:cNvSpPr/>
      </dsp:nvSpPr>
      <dsp:spPr>
        <a:xfrm>
          <a:off x="3127269" y="362951"/>
          <a:ext cx="1023174" cy="64971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4A53E9C-1818-4675-8DC0-083E7F0C0E3E}">
      <dsp:nvSpPr>
        <dsp:cNvPr id="0" name=""/>
        <dsp:cNvSpPr/>
      </dsp:nvSpPr>
      <dsp:spPr>
        <a:xfrm>
          <a:off x="3240955" y="470953"/>
          <a:ext cx="1023174" cy="64971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Home Page</a:t>
          </a:r>
          <a:endParaRPr lang="en-US" sz="1600" kern="1200" dirty="0"/>
        </a:p>
      </dsp:txBody>
      <dsp:txXfrm>
        <a:off x="3240955" y="470953"/>
        <a:ext cx="1023174" cy="649715"/>
      </dsp:txXfrm>
    </dsp:sp>
    <dsp:sp modelId="{166989C8-1326-48ED-ADEA-4798D769725C}">
      <dsp:nvSpPr>
        <dsp:cNvPr id="0" name=""/>
        <dsp:cNvSpPr/>
      </dsp:nvSpPr>
      <dsp:spPr>
        <a:xfrm>
          <a:off x="626175" y="1310241"/>
          <a:ext cx="1023174" cy="64971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84FA6AE-D8D4-4F87-A7DF-ED7141920A6C}">
      <dsp:nvSpPr>
        <dsp:cNvPr id="0" name=""/>
        <dsp:cNvSpPr/>
      </dsp:nvSpPr>
      <dsp:spPr>
        <a:xfrm>
          <a:off x="739861" y="1418242"/>
          <a:ext cx="1023174" cy="64971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page2</a:t>
          </a:r>
          <a:endParaRPr lang="en-US" sz="1600" kern="1200" dirty="0"/>
        </a:p>
      </dsp:txBody>
      <dsp:txXfrm>
        <a:off x="739861" y="1418242"/>
        <a:ext cx="1023174" cy="649715"/>
      </dsp:txXfrm>
    </dsp:sp>
    <dsp:sp modelId="{2DC90A26-9327-40C8-A556-E94495912403}">
      <dsp:nvSpPr>
        <dsp:cNvPr id="0" name=""/>
        <dsp:cNvSpPr/>
      </dsp:nvSpPr>
      <dsp:spPr>
        <a:xfrm>
          <a:off x="902" y="2257530"/>
          <a:ext cx="1023174" cy="64971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F246B4E-5283-49A2-8CC6-DFAF7B129DF0}">
      <dsp:nvSpPr>
        <dsp:cNvPr id="0" name=""/>
        <dsp:cNvSpPr/>
      </dsp:nvSpPr>
      <dsp:spPr>
        <a:xfrm>
          <a:off x="114588" y="2365532"/>
          <a:ext cx="1023174" cy="64971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page5</a:t>
          </a:r>
          <a:endParaRPr lang="en-US" sz="1600" kern="1200" dirty="0"/>
        </a:p>
      </dsp:txBody>
      <dsp:txXfrm>
        <a:off x="114588" y="2365532"/>
        <a:ext cx="1023174" cy="649715"/>
      </dsp:txXfrm>
    </dsp:sp>
    <dsp:sp modelId="{5D0048E2-8625-413A-BEB5-FBB5791E53A1}">
      <dsp:nvSpPr>
        <dsp:cNvPr id="0" name=""/>
        <dsp:cNvSpPr/>
      </dsp:nvSpPr>
      <dsp:spPr>
        <a:xfrm>
          <a:off x="1251449" y="2257530"/>
          <a:ext cx="1023174" cy="64971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B2574C8-FFB5-4798-AEBA-14A4E732DE00}">
      <dsp:nvSpPr>
        <dsp:cNvPr id="0" name=""/>
        <dsp:cNvSpPr/>
      </dsp:nvSpPr>
      <dsp:spPr>
        <a:xfrm>
          <a:off x="1365135" y="2365532"/>
          <a:ext cx="1023174" cy="64971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page6</a:t>
          </a:r>
          <a:endParaRPr lang="en-US" sz="1600" kern="1200" dirty="0"/>
        </a:p>
      </dsp:txBody>
      <dsp:txXfrm>
        <a:off x="1365135" y="2365532"/>
        <a:ext cx="1023174" cy="649715"/>
      </dsp:txXfrm>
    </dsp:sp>
    <dsp:sp modelId="{D405BAD6-6CDC-437C-88EC-88A6C5521025}">
      <dsp:nvSpPr>
        <dsp:cNvPr id="0" name=""/>
        <dsp:cNvSpPr/>
      </dsp:nvSpPr>
      <dsp:spPr>
        <a:xfrm>
          <a:off x="3127269" y="1310241"/>
          <a:ext cx="1023174" cy="64971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B0C3F35-5DC9-407C-A715-591EEE214396}">
      <dsp:nvSpPr>
        <dsp:cNvPr id="0" name=""/>
        <dsp:cNvSpPr/>
      </dsp:nvSpPr>
      <dsp:spPr>
        <a:xfrm>
          <a:off x="3240955" y="1418242"/>
          <a:ext cx="1023174" cy="64971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page3</a:t>
          </a:r>
          <a:endParaRPr lang="en-US" sz="1600" kern="1200" dirty="0"/>
        </a:p>
      </dsp:txBody>
      <dsp:txXfrm>
        <a:off x="3240955" y="1418242"/>
        <a:ext cx="1023174" cy="649715"/>
      </dsp:txXfrm>
    </dsp:sp>
    <dsp:sp modelId="{8B648901-61F3-47F7-9019-5438C6C2EDC8}">
      <dsp:nvSpPr>
        <dsp:cNvPr id="0" name=""/>
        <dsp:cNvSpPr/>
      </dsp:nvSpPr>
      <dsp:spPr>
        <a:xfrm>
          <a:off x="2501996" y="2257530"/>
          <a:ext cx="1023174" cy="64971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F6C3E93-B827-43A2-8D6C-6339342CD47C}">
      <dsp:nvSpPr>
        <dsp:cNvPr id="0" name=""/>
        <dsp:cNvSpPr/>
      </dsp:nvSpPr>
      <dsp:spPr>
        <a:xfrm>
          <a:off x="2615682" y="2365532"/>
          <a:ext cx="1023174" cy="64971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page7</a:t>
          </a:r>
          <a:endParaRPr lang="en-US" sz="1600" kern="1200" dirty="0"/>
        </a:p>
      </dsp:txBody>
      <dsp:txXfrm>
        <a:off x="2615682" y="2365532"/>
        <a:ext cx="1023174" cy="649715"/>
      </dsp:txXfrm>
    </dsp:sp>
    <dsp:sp modelId="{88DEF8C5-1FE3-483F-996A-39AA83F9E542}">
      <dsp:nvSpPr>
        <dsp:cNvPr id="0" name=""/>
        <dsp:cNvSpPr/>
      </dsp:nvSpPr>
      <dsp:spPr>
        <a:xfrm>
          <a:off x="3752543" y="2257530"/>
          <a:ext cx="1023174" cy="64971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16B2610-4F17-4ACD-B2CE-FCB88679D865}">
      <dsp:nvSpPr>
        <dsp:cNvPr id="0" name=""/>
        <dsp:cNvSpPr/>
      </dsp:nvSpPr>
      <dsp:spPr>
        <a:xfrm>
          <a:off x="3866229" y="2365532"/>
          <a:ext cx="1023174" cy="64971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page8</a:t>
          </a:r>
          <a:endParaRPr lang="en-US" sz="1600" kern="1200" dirty="0"/>
        </a:p>
      </dsp:txBody>
      <dsp:txXfrm>
        <a:off x="3866229" y="2365532"/>
        <a:ext cx="1023174" cy="649715"/>
      </dsp:txXfrm>
    </dsp:sp>
    <dsp:sp modelId="{BD0CF09A-58AA-400E-AA19-A2405E0FBA0E}">
      <dsp:nvSpPr>
        <dsp:cNvPr id="0" name=""/>
        <dsp:cNvSpPr/>
      </dsp:nvSpPr>
      <dsp:spPr>
        <a:xfrm>
          <a:off x="5628363" y="1310241"/>
          <a:ext cx="1023174" cy="64971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4B81A5A-3E98-4F04-AA69-61FDB7365F99}">
      <dsp:nvSpPr>
        <dsp:cNvPr id="0" name=""/>
        <dsp:cNvSpPr/>
      </dsp:nvSpPr>
      <dsp:spPr>
        <a:xfrm>
          <a:off x="5742049" y="1418242"/>
          <a:ext cx="1023174" cy="64971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page4</a:t>
          </a:r>
          <a:endParaRPr lang="en-US" sz="1600" kern="1200" dirty="0"/>
        </a:p>
      </dsp:txBody>
      <dsp:txXfrm>
        <a:off x="5742049" y="1418242"/>
        <a:ext cx="1023174" cy="649715"/>
      </dsp:txXfrm>
    </dsp:sp>
    <dsp:sp modelId="{39601006-92B0-464D-B0EC-5410EAD3D637}">
      <dsp:nvSpPr>
        <dsp:cNvPr id="0" name=""/>
        <dsp:cNvSpPr/>
      </dsp:nvSpPr>
      <dsp:spPr>
        <a:xfrm>
          <a:off x="5003089" y="2257530"/>
          <a:ext cx="1023174" cy="64971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9765FFE-0296-4271-8B33-2C1E258640F8}">
      <dsp:nvSpPr>
        <dsp:cNvPr id="0" name=""/>
        <dsp:cNvSpPr/>
      </dsp:nvSpPr>
      <dsp:spPr>
        <a:xfrm>
          <a:off x="5116776" y="2365532"/>
          <a:ext cx="1023174" cy="64971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page9</a:t>
          </a:r>
          <a:endParaRPr lang="en-US" sz="1600" kern="1200" dirty="0"/>
        </a:p>
      </dsp:txBody>
      <dsp:txXfrm>
        <a:off x="5116776" y="2365532"/>
        <a:ext cx="1023174" cy="649715"/>
      </dsp:txXfrm>
    </dsp:sp>
    <dsp:sp modelId="{787CAAD2-8F2D-4374-A769-D4D075E9BFCB}">
      <dsp:nvSpPr>
        <dsp:cNvPr id="0" name=""/>
        <dsp:cNvSpPr/>
      </dsp:nvSpPr>
      <dsp:spPr>
        <a:xfrm>
          <a:off x="6253636" y="2257530"/>
          <a:ext cx="1023174" cy="64971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5A7A24C-6187-49AB-AFB9-9B1C82248D3E}">
      <dsp:nvSpPr>
        <dsp:cNvPr id="0" name=""/>
        <dsp:cNvSpPr/>
      </dsp:nvSpPr>
      <dsp:spPr>
        <a:xfrm>
          <a:off x="6367322" y="2365532"/>
          <a:ext cx="1023174" cy="64971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page10</a:t>
          </a:r>
          <a:endParaRPr lang="en-US" sz="1600" kern="1200" dirty="0"/>
        </a:p>
      </dsp:txBody>
      <dsp:txXfrm>
        <a:off x="6367322" y="2365532"/>
        <a:ext cx="1023174" cy="64971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8/28/2022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www.google.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www.facebook.com/"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1828800" y="228600"/>
            <a:ext cx="4800600" cy="1219200"/>
          </a:xfrm>
          <a:prstGeom prst="round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chemeClr val="tx1"/>
                </a:solidFill>
              </a:rPr>
              <a:t>Web Design </a:t>
            </a:r>
            <a:endParaRPr lang="en-US" sz="3200" dirty="0">
              <a:solidFill>
                <a:schemeClr val="tx1"/>
              </a:solidFill>
            </a:endParaRPr>
          </a:p>
        </p:txBody>
      </p:sp>
      <p:sp>
        <p:nvSpPr>
          <p:cNvPr id="5" name="Rounded Rectangle 4"/>
          <p:cNvSpPr/>
          <p:nvPr/>
        </p:nvSpPr>
        <p:spPr>
          <a:xfrm>
            <a:off x="457200" y="2895600"/>
            <a:ext cx="3352800" cy="2438400"/>
          </a:xfrm>
          <a:prstGeom prst="round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AutoNum type="arabicPeriod"/>
            </a:pPr>
            <a:r>
              <a:rPr lang="en-US" dirty="0" smtClean="0">
                <a:solidFill>
                  <a:schemeClr val="tx1"/>
                </a:solidFill>
              </a:rPr>
              <a:t>Concept of Web Design</a:t>
            </a:r>
          </a:p>
          <a:p>
            <a:pPr marL="342900" indent="-342900">
              <a:buAutoNum type="arabicPeriod"/>
            </a:pPr>
            <a:r>
              <a:rPr lang="en-US" dirty="0" smtClean="0">
                <a:solidFill>
                  <a:schemeClr val="tx1"/>
                </a:solidFill>
              </a:rPr>
              <a:t>Structure of Web Site</a:t>
            </a:r>
          </a:p>
          <a:p>
            <a:pPr marL="342900" indent="-342900">
              <a:buAutoNum type="arabicPeriod"/>
            </a:pPr>
            <a:r>
              <a:rPr lang="en-US" dirty="0" smtClean="0">
                <a:solidFill>
                  <a:schemeClr val="tx1"/>
                </a:solidFill>
              </a:rPr>
              <a:t>Publish Wes Site </a:t>
            </a:r>
            <a:endParaRPr lang="en-US" dirty="0">
              <a:solidFill>
                <a:schemeClr val="tx1"/>
              </a:solidFill>
            </a:endParaRPr>
          </a:p>
        </p:txBody>
      </p:sp>
      <p:sp>
        <p:nvSpPr>
          <p:cNvPr id="9" name="Rounded Rectangle 8"/>
          <p:cNvSpPr/>
          <p:nvPr/>
        </p:nvSpPr>
        <p:spPr>
          <a:xfrm>
            <a:off x="5029200" y="2895600"/>
            <a:ext cx="3352800" cy="2438400"/>
          </a:xfrm>
          <a:prstGeom prst="round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AutoNum type="arabicPeriod"/>
            </a:pPr>
            <a:r>
              <a:rPr lang="en-US" dirty="0" smtClean="0">
                <a:solidFill>
                  <a:schemeClr val="tx1"/>
                </a:solidFill>
              </a:rPr>
              <a:t>Concept of HTML</a:t>
            </a:r>
          </a:p>
          <a:p>
            <a:pPr marL="342900" indent="-342900">
              <a:buAutoNum type="arabicPeriod"/>
            </a:pPr>
            <a:r>
              <a:rPr lang="en-US" dirty="0" smtClean="0">
                <a:solidFill>
                  <a:schemeClr val="tx1"/>
                </a:solidFill>
              </a:rPr>
              <a:t>HTML Formatting </a:t>
            </a:r>
          </a:p>
          <a:p>
            <a:pPr marL="342900" indent="-342900">
              <a:buAutoNum type="arabicPeriod"/>
            </a:pPr>
            <a:r>
              <a:rPr lang="en-US" dirty="0" smtClean="0">
                <a:solidFill>
                  <a:schemeClr val="tx1"/>
                </a:solidFill>
              </a:rPr>
              <a:t>HTML Font, Color, List</a:t>
            </a:r>
          </a:p>
          <a:p>
            <a:pPr marL="342900" indent="-342900">
              <a:buAutoNum type="arabicPeriod"/>
            </a:pPr>
            <a:r>
              <a:rPr lang="en-US" dirty="0" smtClean="0">
                <a:solidFill>
                  <a:schemeClr val="tx1"/>
                </a:solidFill>
              </a:rPr>
              <a:t>HTML Image, Audio, Video</a:t>
            </a:r>
          </a:p>
          <a:p>
            <a:pPr marL="342900" indent="-342900">
              <a:buAutoNum type="arabicPeriod"/>
            </a:pPr>
            <a:r>
              <a:rPr lang="en-US" dirty="0" smtClean="0">
                <a:solidFill>
                  <a:schemeClr val="tx1"/>
                </a:solidFill>
              </a:rPr>
              <a:t>HTML Hyperlink</a:t>
            </a:r>
          </a:p>
          <a:p>
            <a:pPr marL="342900" indent="-342900">
              <a:buAutoNum type="arabicPeriod"/>
            </a:pPr>
            <a:r>
              <a:rPr lang="en-US" dirty="0" smtClean="0">
                <a:solidFill>
                  <a:schemeClr val="tx1"/>
                </a:solidFill>
              </a:rPr>
              <a:t>HTML Table</a:t>
            </a:r>
          </a:p>
          <a:p>
            <a:pPr marL="342900" indent="-342900">
              <a:buAutoNum type="arabicPeriod"/>
            </a:pPr>
            <a:r>
              <a:rPr lang="en-US" dirty="0" smtClean="0">
                <a:solidFill>
                  <a:schemeClr val="tx1"/>
                </a:solidFill>
              </a:rPr>
              <a:t>HTML Form</a:t>
            </a:r>
            <a:endParaRPr lang="en-US" dirty="0">
              <a:solidFill>
                <a:schemeClr val="tx1"/>
              </a:solidFill>
            </a:endParaRPr>
          </a:p>
        </p:txBody>
      </p:sp>
      <p:cxnSp>
        <p:nvCxnSpPr>
          <p:cNvPr id="11" name="Straight Arrow Connector 10"/>
          <p:cNvCxnSpPr/>
          <p:nvPr/>
        </p:nvCxnSpPr>
        <p:spPr>
          <a:xfrm flipH="1">
            <a:off x="1295400" y="1447800"/>
            <a:ext cx="1828800" cy="1447800"/>
          </a:xfrm>
          <a:prstGeom prst="straightConnector1">
            <a:avLst/>
          </a:prstGeom>
          <a:ln w="38100">
            <a:solidFill>
              <a:schemeClr val="bg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5791200" y="1447800"/>
            <a:ext cx="1828800" cy="1447800"/>
          </a:xfrm>
          <a:prstGeom prst="straightConnector1">
            <a:avLst/>
          </a:prstGeom>
          <a:ln w="38100">
            <a:solidFill>
              <a:schemeClr val="bg2">
                <a:lumMod val="75000"/>
              </a:schemeClr>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bg/>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bg/>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uiExpand="1" build="allAtOnce" animBg="1"/>
      <p:bldP spid="9" grpId="0" uiExpand="1" build="allAtOnce"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457200" y="457200"/>
            <a:ext cx="8229600" cy="5105400"/>
          </a:xfrm>
        </p:spPr>
        <p:txBody>
          <a:bodyPr>
            <a:noAutofit/>
          </a:bodyPr>
          <a:lstStyle/>
          <a:p>
            <a:r>
              <a:rPr lang="en-US" sz="2000" b="1" dirty="0" smtClean="0">
                <a:latin typeface="Arial" pitchFamily="34" charset="0"/>
                <a:cs typeface="Arial" pitchFamily="34" charset="0"/>
              </a:rPr>
              <a:t>What are the characteristics of an ideal website?  </a:t>
            </a:r>
            <a:endParaRPr lang="en-US" sz="1600" dirty="0" smtClean="0"/>
          </a:p>
          <a:p>
            <a:pPr lvl="1"/>
            <a:r>
              <a:rPr lang="en-US" sz="1600" dirty="0" smtClean="0">
                <a:latin typeface="Arial" pitchFamily="34" charset="0"/>
                <a:cs typeface="Arial" pitchFamily="34" charset="0"/>
              </a:rPr>
              <a:t>Logical</a:t>
            </a:r>
          </a:p>
          <a:p>
            <a:pPr lvl="1"/>
            <a:r>
              <a:rPr lang="en-US" sz="1600" dirty="0" smtClean="0">
                <a:latin typeface="Arial" pitchFamily="34" charset="0"/>
                <a:cs typeface="Arial" pitchFamily="34" charset="0"/>
              </a:rPr>
              <a:t>Simplicity</a:t>
            </a:r>
          </a:p>
          <a:p>
            <a:pPr lvl="1"/>
            <a:r>
              <a:rPr lang="en-US" sz="1600" dirty="0" smtClean="0">
                <a:latin typeface="Arial" pitchFamily="34" charset="0"/>
                <a:cs typeface="Arial" pitchFamily="34" charset="0"/>
              </a:rPr>
              <a:t>Compatible</a:t>
            </a:r>
          </a:p>
          <a:p>
            <a:pPr lvl="1"/>
            <a:r>
              <a:rPr lang="en-US" sz="1600" dirty="0" smtClean="0">
                <a:latin typeface="Arial" pitchFamily="34" charset="0"/>
                <a:cs typeface="Arial" pitchFamily="34" charset="0"/>
              </a:rPr>
              <a:t>Accessible</a:t>
            </a:r>
          </a:p>
          <a:p>
            <a:pPr lvl="1">
              <a:buNone/>
            </a:pPr>
            <a:endParaRPr lang="en-US" sz="1600" dirty="0" smtClean="0">
              <a:latin typeface="Arial" pitchFamily="34" charset="0"/>
              <a:cs typeface="Arial" pitchFamily="34" charset="0"/>
            </a:endParaRPr>
          </a:p>
          <a:p>
            <a:r>
              <a:rPr lang="en-US" sz="2000" b="1" dirty="0" smtClean="0">
                <a:latin typeface="Arial" pitchFamily="34" charset="0"/>
                <a:cs typeface="Arial" pitchFamily="34" charset="0"/>
              </a:rPr>
              <a:t>Steps to publish website  </a:t>
            </a:r>
            <a:endParaRPr lang="en-US" sz="1600" dirty="0" smtClean="0"/>
          </a:p>
          <a:p>
            <a:pPr lvl="1"/>
            <a:r>
              <a:rPr lang="en-US" sz="1600" dirty="0" smtClean="0">
                <a:latin typeface="Arial" pitchFamily="34" charset="0"/>
                <a:cs typeface="Arial" pitchFamily="34" charset="0"/>
              </a:rPr>
              <a:t>Web Page Design</a:t>
            </a:r>
          </a:p>
          <a:p>
            <a:pPr lvl="1"/>
            <a:r>
              <a:rPr lang="en-US" sz="1600" dirty="0" smtClean="0">
                <a:latin typeface="Arial" pitchFamily="34" charset="0"/>
                <a:cs typeface="Arial" pitchFamily="34" charset="0"/>
              </a:rPr>
              <a:t>Domain Name Registration</a:t>
            </a:r>
          </a:p>
          <a:p>
            <a:pPr lvl="1"/>
            <a:r>
              <a:rPr lang="en-US" sz="1600" dirty="0" smtClean="0">
                <a:latin typeface="Arial" pitchFamily="34" charset="0"/>
                <a:cs typeface="Arial" pitchFamily="34" charset="0"/>
              </a:rPr>
              <a:t>Hosting the Web Server</a:t>
            </a:r>
          </a:p>
          <a:p>
            <a:pPr lvl="1"/>
            <a:r>
              <a:rPr lang="en-US" sz="1600" dirty="0" smtClean="0">
                <a:latin typeface="Arial" pitchFamily="34" charset="0"/>
                <a:cs typeface="Arial" pitchFamily="34" charset="0"/>
              </a:rPr>
              <a:t>Adding to Search Engine </a:t>
            </a:r>
          </a:p>
          <a:p>
            <a:pPr lvl="1">
              <a:buNone/>
            </a:pPr>
            <a:endParaRPr lang="en-US" sz="1600" dirty="0" smtClean="0">
              <a:latin typeface="Arial" pitchFamily="34" charset="0"/>
              <a:cs typeface="Arial" pitchFamily="34" charset="0"/>
            </a:endParaRPr>
          </a:p>
          <a:p>
            <a:r>
              <a:rPr lang="en-US" sz="2000" b="1" dirty="0" smtClean="0">
                <a:latin typeface="Arial" pitchFamily="34" charset="0"/>
                <a:cs typeface="Arial" pitchFamily="34" charset="0"/>
              </a:rPr>
              <a:t>A Web Search Engine </a:t>
            </a:r>
          </a:p>
          <a:p>
            <a:pPr lvl="1"/>
            <a:r>
              <a:rPr lang="en-US" sz="1600" dirty="0" smtClean="0"/>
              <a:t>Is a software system  that is designed to search for information on the world wide web</a:t>
            </a:r>
          </a:p>
          <a:p>
            <a:pPr lvl="1"/>
            <a:r>
              <a:rPr lang="en-US" sz="1600" dirty="0" smtClean="0"/>
              <a:t>Example : google.com, yahoo.com </a:t>
            </a:r>
          </a:p>
          <a:p>
            <a:pPr lvl="1">
              <a:buNone/>
            </a:pPr>
            <a:endParaRPr lang="en-US" sz="1600" dirty="0" smtClean="0">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457200" y="457200"/>
            <a:ext cx="8229600" cy="3962400"/>
          </a:xfrm>
        </p:spPr>
        <p:txBody>
          <a:bodyPr>
            <a:noAutofit/>
          </a:bodyPr>
          <a:lstStyle/>
          <a:p>
            <a:r>
              <a:rPr lang="en-US" sz="2000" b="1" dirty="0" smtClean="0">
                <a:latin typeface="Arial" pitchFamily="34" charset="0"/>
                <a:cs typeface="Arial" pitchFamily="34" charset="0"/>
              </a:rPr>
              <a:t>Based on the web links, the website can be divided into 4 categories </a:t>
            </a:r>
            <a:r>
              <a:rPr lang="en-US" sz="1600" dirty="0" smtClean="0">
                <a:latin typeface="Arial" pitchFamily="34" charset="0"/>
                <a:cs typeface="Arial" pitchFamily="34" charset="0"/>
              </a:rPr>
              <a:t> </a:t>
            </a:r>
          </a:p>
          <a:p>
            <a:pPr lvl="1"/>
            <a:r>
              <a:rPr lang="en-US" sz="1600" dirty="0" smtClean="0">
                <a:latin typeface="Arial" pitchFamily="34" charset="0"/>
                <a:cs typeface="Arial" pitchFamily="34" charset="0"/>
              </a:rPr>
              <a:t>Linear Structure</a:t>
            </a:r>
          </a:p>
          <a:p>
            <a:pPr lvl="1"/>
            <a:r>
              <a:rPr lang="en-US" sz="1600" dirty="0" smtClean="0">
                <a:latin typeface="Arial" pitchFamily="34" charset="0"/>
                <a:cs typeface="Arial" pitchFamily="34" charset="0"/>
              </a:rPr>
              <a:t>Tree / Hierarchical Structure</a:t>
            </a:r>
          </a:p>
          <a:p>
            <a:pPr lvl="1"/>
            <a:r>
              <a:rPr lang="en-US" sz="1600" dirty="0" smtClean="0">
                <a:latin typeface="Arial" pitchFamily="34" charset="0"/>
                <a:cs typeface="Arial" pitchFamily="34" charset="0"/>
              </a:rPr>
              <a:t>Web Network Structure</a:t>
            </a:r>
          </a:p>
          <a:p>
            <a:pPr lvl="1"/>
            <a:r>
              <a:rPr lang="en-US" sz="1600" dirty="0" smtClean="0">
                <a:latin typeface="Arial" pitchFamily="34" charset="0"/>
                <a:cs typeface="Arial" pitchFamily="34" charset="0"/>
              </a:rPr>
              <a:t>Composite Structure </a:t>
            </a:r>
          </a:p>
          <a:p>
            <a:pPr lvl="1"/>
            <a:endParaRPr lang="en-US" sz="1600" dirty="0" smtClean="0"/>
          </a:p>
          <a:p>
            <a:pPr marL="342900" lvl="1" indent="-342900">
              <a:buFont typeface="Arial" pitchFamily="34" charset="0"/>
              <a:buChar char="•"/>
            </a:pPr>
            <a:r>
              <a:rPr lang="en-US" sz="2000" b="1" dirty="0" smtClean="0">
                <a:latin typeface="Arial" pitchFamily="34" charset="0"/>
                <a:cs typeface="Arial" pitchFamily="34" charset="0"/>
              </a:rPr>
              <a:t>Linear Structure</a:t>
            </a:r>
          </a:p>
          <a:p>
            <a:pPr lvl="1"/>
            <a:r>
              <a:rPr lang="en-US" sz="1600" dirty="0" smtClean="0">
                <a:latin typeface="Arial" pitchFamily="34" charset="0"/>
                <a:cs typeface="Arial" pitchFamily="34" charset="0"/>
              </a:rPr>
              <a:t>The word linear means one after the other i.e. if the pages of a website are visited in sequence then it is called Linear structure.</a:t>
            </a:r>
          </a:p>
          <a:p>
            <a:pPr lvl="1"/>
            <a:r>
              <a:rPr lang="en-US" sz="1600" dirty="0" smtClean="0">
                <a:latin typeface="Arial" pitchFamily="34" charset="0"/>
                <a:cs typeface="Arial" pitchFamily="34" charset="0"/>
              </a:rPr>
              <a:t>This is the simplest structure</a:t>
            </a:r>
          </a:p>
          <a:p>
            <a:pPr lvl="1"/>
            <a:r>
              <a:rPr lang="en-US" sz="1600" dirty="0" smtClean="0">
                <a:latin typeface="Arial" pitchFamily="34" charset="0"/>
                <a:cs typeface="Arial" pitchFamily="34" charset="0"/>
              </a:rPr>
              <a:t>This type of structure is used if the website has fewer pages</a:t>
            </a:r>
          </a:p>
          <a:p>
            <a:pPr lvl="1"/>
            <a:endParaRPr lang="en-US" sz="1600" dirty="0" smtClean="0">
              <a:latin typeface="Arial" pitchFamily="34" charset="0"/>
              <a:cs typeface="Arial" pitchFamily="34" charset="0"/>
            </a:endParaRPr>
          </a:p>
        </p:txBody>
      </p:sp>
      <p:sp>
        <p:nvSpPr>
          <p:cNvPr id="3" name="Rectangle 2"/>
          <p:cNvSpPr/>
          <p:nvPr/>
        </p:nvSpPr>
        <p:spPr>
          <a:xfrm>
            <a:off x="1143000" y="4648200"/>
            <a:ext cx="1295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Home page</a:t>
            </a:r>
            <a:endParaRPr lang="en-US" dirty="0"/>
          </a:p>
        </p:txBody>
      </p:sp>
      <p:sp>
        <p:nvSpPr>
          <p:cNvPr id="5" name="Right Arrow 4"/>
          <p:cNvSpPr/>
          <p:nvPr/>
        </p:nvSpPr>
        <p:spPr>
          <a:xfrm>
            <a:off x="2438400" y="4876800"/>
            <a:ext cx="5334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2971800" y="4648200"/>
            <a:ext cx="1295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Page2</a:t>
            </a:r>
            <a:endParaRPr lang="en-US" dirty="0"/>
          </a:p>
        </p:txBody>
      </p:sp>
      <p:sp>
        <p:nvSpPr>
          <p:cNvPr id="11" name="Right Arrow 10"/>
          <p:cNvSpPr/>
          <p:nvPr/>
        </p:nvSpPr>
        <p:spPr>
          <a:xfrm>
            <a:off x="4267200" y="4876800"/>
            <a:ext cx="5334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4800600" y="4648200"/>
            <a:ext cx="1295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Page3</a:t>
            </a:r>
            <a:endParaRPr lang="en-US" dirty="0"/>
          </a:p>
        </p:txBody>
      </p:sp>
      <p:sp>
        <p:nvSpPr>
          <p:cNvPr id="13" name="Right Arrow 12"/>
          <p:cNvSpPr/>
          <p:nvPr/>
        </p:nvSpPr>
        <p:spPr>
          <a:xfrm>
            <a:off x="6096000" y="4876800"/>
            <a:ext cx="5334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6629400" y="4648200"/>
            <a:ext cx="1295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Page4</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1"/>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3"/>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10" grpId="0" animBg="1"/>
      <p:bldP spid="11" grpId="0" animBg="1"/>
      <p:bldP spid="12" grpId="0" animBg="1"/>
      <p:bldP spid="13" grpId="0" animBg="1"/>
      <p:bldP spid="1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457200" y="457200"/>
            <a:ext cx="8229600" cy="2133600"/>
          </a:xfrm>
        </p:spPr>
        <p:txBody>
          <a:bodyPr>
            <a:noAutofit/>
          </a:bodyPr>
          <a:lstStyle/>
          <a:p>
            <a:pPr marL="342900" lvl="1" indent="-342900">
              <a:buFont typeface="Arial" pitchFamily="34" charset="0"/>
              <a:buChar char="•"/>
            </a:pPr>
            <a:r>
              <a:rPr lang="en-US" sz="2000" b="1" dirty="0" smtClean="0">
                <a:latin typeface="Arial" pitchFamily="34" charset="0"/>
                <a:cs typeface="Arial" pitchFamily="34" charset="0"/>
              </a:rPr>
              <a:t>Tree / Hierarchical Structure</a:t>
            </a:r>
          </a:p>
          <a:p>
            <a:pPr lvl="1"/>
            <a:r>
              <a:rPr lang="en-US" sz="1600" dirty="0" smtClean="0">
                <a:latin typeface="Arial" pitchFamily="34" charset="0"/>
                <a:cs typeface="Arial" pitchFamily="34" charset="0"/>
              </a:rPr>
              <a:t>A structure that divides web pages into individual levels is called hierarchical structure</a:t>
            </a:r>
          </a:p>
          <a:p>
            <a:pPr lvl="1"/>
            <a:r>
              <a:rPr lang="en-US" sz="1600" dirty="0" smtClean="0">
                <a:latin typeface="Arial" pitchFamily="34" charset="0"/>
                <a:cs typeface="Arial" pitchFamily="34" charset="0"/>
              </a:rPr>
              <a:t>It is the most popular and logical among website  structure</a:t>
            </a:r>
          </a:p>
          <a:p>
            <a:pPr lvl="1"/>
            <a:r>
              <a:rPr lang="en-US" sz="1600" dirty="0" smtClean="0">
                <a:latin typeface="Arial" pitchFamily="34" charset="0"/>
                <a:cs typeface="Arial" pitchFamily="34" charset="0"/>
              </a:rPr>
              <a:t>Most online systems are use this method</a:t>
            </a:r>
          </a:p>
          <a:p>
            <a:pPr lvl="1"/>
            <a:r>
              <a:rPr lang="en-US" sz="1600" dirty="0" smtClean="0">
                <a:latin typeface="Arial" pitchFamily="34" charset="0"/>
                <a:cs typeface="Arial" pitchFamily="34" charset="0"/>
              </a:rPr>
              <a:t>This type of structure is used in large organizations</a:t>
            </a:r>
          </a:p>
        </p:txBody>
      </p:sp>
      <p:graphicFrame>
        <p:nvGraphicFramePr>
          <p:cNvPr id="15" name="Diagram 14"/>
          <p:cNvGraphicFramePr/>
          <p:nvPr/>
        </p:nvGraphicFramePr>
        <p:xfrm>
          <a:off x="838200" y="2743200"/>
          <a:ext cx="7391400" cy="3378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5" grpId="0">
        <p:bldAsOne/>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457200" y="457200"/>
            <a:ext cx="8229600" cy="1371600"/>
          </a:xfrm>
        </p:spPr>
        <p:txBody>
          <a:bodyPr>
            <a:noAutofit/>
          </a:bodyPr>
          <a:lstStyle/>
          <a:p>
            <a:pPr marL="342900" lvl="1" indent="-342900">
              <a:buFont typeface="Arial" pitchFamily="34" charset="0"/>
              <a:buChar char="•"/>
            </a:pPr>
            <a:r>
              <a:rPr lang="en-US" sz="2000" b="1" dirty="0" smtClean="0">
                <a:latin typeface="Arial" pitchFamily="34" charset="0"/>
                <a:cs typeface="Arial" pitchFamily="34" charset="0"/>
              </a:rPr>
              <a:t>Web Network Structure</a:t>
            </a:r>
          </a:p>
          <a:p>
            <a:pPr lvl="1"/>
            <a:r>
              <a:rPr lang="en-US" sz="1600" dirty="0" smtClean="0">
                <a:latin typeface="Arial" pitchFamily="34" charset="0"/>
                <a:cs typeface="Arial" pitchFamily="34" charset="0"/>
              </a:rPr>
              <a:t>The structure in which all the pages are connected to each other is called network structure</a:t>
            </a:r>
          </a:p>
          <a:p>
            <a:pPr lvl="1"/>
            <a:r>
              <a:rPr lang="en-US" sz="1600" dirty="0" smtClean="0">
                <a:latin typeface="Arial" pitchFamily="34" charset="0"/>
                <a:cs typeface="Arial" pitchFamily="34" charset="0"/>
              </a:rPr>
              <a:t>It's non-linear and relatively  </a:t>
            </a:r>
          </a:p>
        </p:txBody>
      </p:sp>
      <p:sp>
        <p:nvSpPr>
          <p:cNvPr id="5" name="Rectangle 4"/>
          <p:cNvSpPr/>
          <p:nvPr/>
        </p:nvSpPr>
        <p:spPr>
          <a:xfrm>
            <a:off x="3505200" y="3962400"/>
            <a:ext cx="1295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Home page</a:t>
            </a:r>
            <a:endParaRPr lang="en-US" dirty="0"/>
          </a:p>
        </p:txBody>
      </p:sp>
      <p:sp>
        <p:nvSpPr>
          <p:cNvPr id="6" name="Rectangle 5"/>
          <p:cNvSpPr/>
          <p:nvPr/>
        </p:nvSpPr>
        <p:spPr>
          <a:xfrm>
            <a:off x="838200" y="5410200"/>
            <a:ext cx="1295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Page3</a:t>
            </a:r>
            <a:endParaRPr lang="en-US" dirty="0"/>
          </a:p>
        </p:txBody>
      </p:sp>
      <p:sp>
        <p:nvSpPr>
          <p:cNvPr id="7" name="Rectangle 6"/>
          <p:cNvSpPr/>
          <p:nvPr/>
        </p:nvSpPr>
        <p:spPr>
          <a:xfrm>
            <a:off x="6096000" y="5334000"/>
            <a:ext cx="1295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Page4</a:t>
            </a:r>
            <a:endParaRPr lang="en-US" dirty="0"/>
          </a:p>
        </p:txBody>
      </p:sp>
      <p:sp>
        <p:nvSpPr>
          <p:cNvPr id="8" name="Rectangle 7"/>
          <p:cNvSpPr/>
          <p:nvPr/>
        </p:nvSpPr>
        <p:spPr>
          <a:xfrm>
            <a:off x="6096000" y="2667000"/>
            <a:ext cx="1295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Page5</a:t>
            </a:r>
            <a:endParaRPr lang="en-US" dirty="0"/>
          </a:p>
        </p:txBody>
      </p:sp>
      <p:sp>
        <p:nvSpPr>
          <p:cNvPr id="9" name="Rectangle 8"/>
          <p:cNvSpPr/>
          <p:nvPr/>
        </p:nvSpPr>
        <p:spPr>
          <a:xfrm>
            <a:off x="914400" y="2667000"/>
            <a:ext cx="1295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Page2</a:t>
            </a:r>
            <a:endParaRPr lang="en-US" dirty="0"/>
          </a:p>
        </p:txBody>
      </p:sp>
      <p:cxnSp>
        <p:nvCxnSpPr>
          <p:cNvPr id="11" name="Straight Arrow Connector 10"/>
          <p:cNvCxnSpPr/>
          <p:nvPr/>
        </p:nvCxnSpPr>
        <p:spPr>
          <a:xfrm>
            <a:off x="2209800" y="3200400"/>
            <a:ext cx="1295400" cy="762000"/>
          </a:xfrm>
          <a:prstGeom prst="straightConnector1">
            <a:avLst/>
          </a:prstGeom>
          <a:ln w="28575">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4724400" y="3276600"/>
            <a:ext cx="1371600" cy="685800"/>
          </a:xfrm>
          <a:prstGeom prst="straightConnector1">
            <a:avLst/>
          </a:prstGeom>
          <a:ln w="28575">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2133600" y="4572000"/>
            <a:ext cx="1371600" cy="838200"/>
          </a:xfrm>
          <a:prstGeom prst="straightConnector1">
            <a:avLst/>
          </a:prstGeom>
          <a:ln w="28575">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flipV="1">
            <a:off x="4800600" y="4572000"/>
            <a:ext cx="1295400" cy="762000"/>
          </a:xfrm>
          <a:prstGeom prst="straightConnector1">
            <a:avLst/>
          </a:prstGeom>
          <a:ln w="28575">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2209800" y="2819400"/>
            <a:ext cx="3886200" cy="0"/>
          </a:xfrm>
          <a:prstGeom prst="straightConnector1">
            <a:avLst/>
          </a:prstGeom>
          <a:ln w="28575">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2133600" y="5715000"/>
            <a:ext cx="3962400" cy="0"/>
          </a:xfrm>
          <a:prstGeom prst="straightConnector1">
            <a:avLst/>
          </a:prstGeom>
          <a:ln w="28575">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endCxn id="6" idx="0"/>
          </p:cNvCxnSpPr>
          <p:nvPr/>
        </p:nvCxnSpPr>
        <p:spPr>
          <a:xfrm>
            <a:off x="1447800" y="3276600"/>
            <a:ext cx="38100" cy="2133600"/>
          </a:xfrm>
          <a:prstGeom prst="straightConnector1">
            <a:avLst/>
          </a:prstGeom>
          <a:ln w="28575">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6705600" y="3200400"/>
            <a:ext cx="38100" cy="2133600"/>
          </a:xfrm>
          <a:prstGeom prst="straightConnector1">
            <a:avLst/>
          </a:prstGeom>
          <a:ln w="28575">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7"/>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0"/>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457200" y="609600"/>
            <a:ext cx="8229600" cy="1371600"/>
          </a:xfrm>
        </p:spPr>
        <p:txBody>
          <a:bodyPr>
            <a:noAutofit/>
          </a:bodyPr>
          <a:lstStyle/>
          <a:p>
            <a:pPr marL="342900" lvl="1" indent="-342900">
              <a:buFont typeface="Arial" pitchFamily="34" charset="0"/>
              <a:buChar char="•"/>
            </a:pPr>
            <a:r>
              <a:rPr lang="en-US" sz="2000" b="1" dirty="0" smtClean="0">
                <a:latin typeface="Arial" pitchFamily="34" charset="0"/>
                <a:cs typeface="Arial" pitchFamily="34" charset="0"/>
              </a:rPr>
              <a:t>Composite Structure</a:t>
            </a:r>
          </a:p>
          <a:p>
            <a:pPr lvl="1"/>
            <a:r>
              <a:rPr lang="en-US" sz="1600" dirty="0" smtClean="0">
                <a:latin typeface="Arial" pitchFamily="34" charset="0"/>
                <a:cs typeface="Arial" pitchFamily="34" charset="0"/>
              </a:rPr>
              <a:t> Composite Structure = Linear Structure + Tree / Hierarchical Structure </a:t>
            </a:r>
          </a:p>
        </p:txBody>
      </p:sp>
      <p:sp>
        <p:nvSpPr>
          <p:cNvPr id="16" name="Rectangle 15"/>
          <p:cNvSpPr/>
          <p:nvPr/>
        </p:nvSpPr>
        <p:spPr>
          <a:xfrm>
            <a:off x="1066800" y="1752600"/>
            <a:ext cx="7010400" cy="3505200"/>
          </a:xfrm>
          <a:prstGeom prst="rect">
            <a:avLst/>
          </a:prstGeom>
          <a:blipFill>
            <a:blip r:embed="rId2" cstate="print"/>
            <a:stretch>
              <a:fillRect/>
            </a:stretch>
          </a:blip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457200" y="457200"/>
            <a:ext cx="8229600" cy="6096000"/>
          </a:xfrm>
          <a:prstGeom prst="rect">
            <a:avLst/>
          </a:prstGeom>
          <a:blipFill>
            <a:blip r:embed="rId2"/>
            <a:stretch>
              <a:fillRect/>
            </a:stretch>
          </a:blip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457200" y="457200"/>
            <a:ext cx="8229600" cy="6096000"/>
          </a:xfrm>
          <a:prstGeom prst="rect">
            <a:avLst/>
          </a:prstGeom>
          <a:blipFill>
            <a:blip r:embed="rId2"/>
            <a:stretch>
              <a:fillRect/>
            </a:stretch>
          </a:blip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457200" y="381000"/>
            <a:ext cx="8229600" cy="5943600"/>
          </a:xfrm>
        </p:spPr>
        <p:txBody>
          <a:bodyPr>
            <a:noAutofit/>
          </a:bodyPr>
          <a:lstStyle/>
          <a:p>
            <a:r>
              <a:rPr lang="en-US" sz="2000" b="1" dirty="0" smtClean="0">
                <a:latin typeface="Arial" pitchFamily="34" charset="0"/>
                <a:cs typeface="Arial" pitchFamily="34" charset="0"/>
              </a:rPr>
              <a:t>What is WWW</a:t>
            </a:r>
          </a:p>
          <a:p>
            <a:pPr lvl="1"/>
            <a:r>
              <a:rPr lang="en-US" sz="1600" dirty="0" smtClean="0"/>
              <a:t>The World Wide Web, commonly known as the Web, is an information system enabling documents and other web resources to be accessed over the Internet. Documents and downloadable media are made available to the network through web servers and can be accessed by programs such as web browsers. It was invented by Tim Berners-Lee at CERN in 1989 and opened to the public in 1991</a:t>
            </a:r>
          </a:p>
          <a:p>
            <a:pPr lvl="1"/>
            <a:endParaRPr lang="en-US" sz="1600" dirty="0" smtClean="0">
              <a:latin typeface="Arial" pitchFamily="34" charset="0"/>
              <a:cs typeface="Arial" pitchFamily="34" charset="0"/>
            </a:endParaRPr>
          </a:p>
          <a:p>
            <a:pPr marL="342900" lvl="1" indent="-342900">
              <a:buFont typeface="Arial" pitchFamily="34" charset="0"/>
              <a:buChar char="•"/>
            </a:pPr>
            <a:r>
              <a:rPr lang="en-US" sz="2000" b="1" dirty="0" smtClean="0">
                <a:latin typeface="Arial" pitchFamily="34" charset="0"/>
                <a:cs typeface="Arial" pitchFamily="34" charset="0"/>
              </a:rPr>
              <a:t>There are three main components of WWW</a:t>
            </a:r>
          </a:p>
          <a:p>
            <a:pPr lvl="1"/>
            <a:r>
              <a:rPr lang="en-US" sz="1600" dirty="0" smtClean="0">
                <a:latin typeface="Arial" pitchFamily="34" charset="0"/>
                <a:cs typeface="Arial" pitchFamily="34" charset="0"/>
              </a:rPr>
              <a:t>HTML – Hyper Text Markup Language</a:t>
            </a:r>
          </a:p>
          <a:p>
            <a:pPr lvl="1"/>
            <a:r>
              <a:rPr lang="en-US" sz="1600" dirty="0" smtClean="0">
                <a:latin typeface="Arial" pitchFamily="34" charset="0"/>
                <a:cs typeface="Arial" pitchFamily="34" charset="0"/>
              </a:rPr>
              <a:t>HTTP – Hyper Text Transfer Protocol</a:t>
            </a:r>
          </a:p>
          <a:p>
            <a:pPr lvl="1"/>
            <a:r>
              <a:rPr lang="en-US" sz="1600" dirty="0" smtClean="0">
                <a:latin typeface="Arial" pitchFamily="34" charset="0"/>
                <a:cs typeface="Arial" pitchFamily="34" charset="0"/>
              </a:rPr>
              <a:t>Web Browser</a:t>
            </a:r>
          </a:p>
          <a:p>
            <a:pPr lvl="1"/>
            <a:endParaRPr lang="en-US" sz="1600" dirty="0" smtClean="0">
              <a:latin typeface="Arial" pitchFamily="34" charset="0"/>
              <a:cs typeface="Arial" pitchFamily="34" charset="0"/>
            </a:endParaRPr>
          </a:p>
          <a:p>
            <a:pPr marL="342900" lvl="1" indent="-342900">
              <a:buFont typeface="Arial" pitchFamily="34" charset="0"/>
              <a:buChar char="•"/>
            </a:pPr>
            <a:r>
              <a:rPr lang="en-US" sz="2000" b="1" dirty="0" smtClean="0">
                <a:latin typeface="Arial" pitchFamily="34" charset="0"/>
                <a:cs typeface="Arial" pitchFamily="34" charset="0"/>
              </a:rPr>
              <a:t>What is Web Browsing</a:t>
            </a:r>
          </a:p>
          <a:p>
            <a:pPr lvl="1"/>
            <a:r>
              <a:rPr lang="en-US" sz="1600" dirty="0" smtClean="0">
                <a:latin typeface="Arial" pitchFamily="34" charset="0"/>
                <a:cs typeface="Arial" pitchFamily="34" charset="0"/>
              </a:rPr>
              <a:t>Visiting from one page to another page is refer to web browsing</a:t>
            </a:r>
          </a:p>
          <a:p>
            <a:pPr lvl="1"/>
            <a:endParaRPr lang="en-US" sz="1600" dirty="0" smtClean="0">
              <a:latin typeface="Arial" pitchFamily="34" charset="0"/>
              <a:cs typeface="Arial" pitchFamily="34" charset="0"/>
            </a:endParaRPr>
          </a:p>
          <a:p>
            <a:pPr marL="342900" lvl="1" indent="-342900">
              <a:buFont typeface="Arial" pitchFamily="34" charset="0"/>
              <a:buChar char="•"/>
            </a:pPr>
            <a:r>
              <a:rPr lang="en-US" sz="2000" b="1" dirty="0" smtClean="0">
                <a:latin typeface="Arial" pitchFamily="34" charset="0"/>
                <a:cs typeface="Arial" pitchFamily="34" charset="0"/>
              </a:rPr>
              <a:t>What is Web Browser</a:t>
            </a:r>
          </a:p>
          <a:p>
            <a:pPr lvl="1"/>
            <a:r>
              <a:rPr lang="en-US" sz="1600" dirty="0" smtClean="0"/>
              <a:t>The software used for web browsing or displaying web pages is called web browser</a:t>
            </a:r>
            <a:endParaRPr lang="en-US" sz="1600" dirty="0" smtClean="0">
              <a:latin typeface="Arial" pitchFamily="34" charset="0"/>
              <a:cs typeface="Arial" pitchFamily="34" charset="0"/>
            </a:endParaRPr>
          </a:p>
          <a:p>
            <a:pPr lvl="1"/>
            <a:r>
              <a:rPr lang="en-US" sz="1600" dirty="0" smtClean="0">
                <a:latin typeface="Arial" pitchFamily="34" charset="0"/>
                <a:cs typeface="Arial" pitchFamily="34" charset="0"/>
              </a:rPr>
              <a:t>Example: Internet Explorer, Google Chrome, Mozilla Firefox, Opera, UC, Safari etc.</a:t>
            </a:r>
          </a:p>
          <a:p>
            <a:endParaRPr lang="en-US" sz="2000" dirty="0" smtClean="0">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fade">
                                      <p:cBhvr>
                                        <p:cTn id="27" dur="500"/>
                                        <p:tgtEl>
                                          <p:spTgt spid="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fade">
                                      <p:cBhvr>
                                        <p:cTn id="32" dur="500"/>
                                        <p:tgtEl>
                                          <p:spTgt spid="4">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8" end="8"/>
                                            </p:txEl>
                                          </p:spTgt>
                                        </p:tgtEl>
                                        <p:attrNameLst>
                                          <p:attrName>style.visibility</p:attrName>
                                        </p:attrNameLst>
                                      </p:cBhvr>
                                      <p:to>
                                        <p:strVal val="visible"/>
                                      </p:to>
                                    </p:set>
                                    <p:animEffect transition="in" filter="fade">
                                      <p:cBhvr>
                                        <p:cTn id="37" dur="500"/>
                                        <p:tgtEl>
                                          <p:spTgt spid="4">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
                                            <p:txEl>
                                              <p:pRg st="9" end="9"/>
                                            </p:txEl>
                                          </p:spTgt>
                                        </p:tgtEl>
                                        <p:attrNameLst>
                                          <p:attrName>style.visibility</p:attrName>
                                        </p:attrNameLst>
                                      </p:cBhvr>
                                      <p:to>
                                        <p:strVal val="visible"/>
                                      </p:to>
                                    </p:set>
                                    <p:animEffect transition="in" filter="fade">
                                      <p:cBhvr>
                                        <p:cTn id="42" dur="500"/>
                                        <p:tgtEl>
                                          <p:spTgt spid="4">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
                                            <p:txEl>
                                              <p:pRg st="11" end="11"/>
                                            </p:txEl>
                                          </p:spTgt>
                                        </p:tgtEl>
                                        <p:attrNameLst>
                                          <p:attrName>style.visibility</p:attrName>
                                        </p:attrNameLst>
                                      </p:cBhvr>
                                      <p:to>
                                        <p:strVal val="visible"/>
                                      </p:to>
                                    </p:set>
                                    <p:animEffect transition="in" filter="fade">
                                      <p:cBhvr>
                                        <p:cTn id="47" dur="500"/>
                                        <p:tgtEl>
                                          <p:spTgt spid="4">
                                            <p:txEl>
                                              <p:pRg st="11" end="1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nodeType="clickEffect">
                                  <p:stCondLst>
                                    <p:cond delay="0"/>
                                  </p:stCondLst>
                                  <p:childTnLst>
                                    <p:set>
                                      <p:cBhvr>
                                        <p:cTn id="55"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457200" y="609600"/>
            <a:ext cx="8229600" cy="4724400"/>
          </a:xfrm>
        </p:spPr>
        <p:txBody>
          <a:bodyPr>
            <a:noAutofit/>
          </a:bodyPr>
          <a:lstStyle/>
          <a:p>
            <a:r>
              <a:rPr lang="en-US" sz="2000" b="1" dirty="0" smtClean="0">
                <a:latin typeface="Arial" pitchFamily="34" charset="0"/>
                <a:cs typeface="Arial" pitchFamily="34" charset="0"/>
              </a:rPr>
              <a:t>What is Web Page</a:t>
            </a:r>
          </a:p>
          <a:p>
            <a:pPr lvl="1"/>
            <a:r>
              <a:rPr lang="en-US" sz="1600" dirty="0" smtClean="0"/>
              <a:t>The individual pages of a web site are called Web Page, we also say that this web page also created by the using of HTML.</a:t>
            </a:r>
          </a:p>
          <a:p>
            <a:pPr lvl="1"/>
            <a:r>
              <a:rPr lang="en-US" sz="1600" dirty="0" smtClean="0">
                <a:latin typeface="Arial" pitchFamily="34" charset="0"/>
                <a:cs typeface="Arial" pitchFamily="34" charset="0"/>
              </a:rPr>
              <a:t>We can display various types of information on web pages like : audio, video, images, text etc.</a:t>
            </a:r>
          </a:p>
          <a:p>
            <a:pPr lvl="1"/>
            <a:endParaRPr lang="en-US" sz="1600" dirty="0" smtClean="0">
              <a:latin typeface="Arial" pitchFamily="34" charset="0"/>
              <a:cs typeface="Arial" pitchFamily="34" charset="0"/>
            </a:endParaRPr>
          </a:p>
          <a:p>
            <a:r>
              <a:rPr lang="en-US" sz="2000" b="1" dirty="0" smtClean="0">
                <a:latin typeface="Arial" pitchFamily="34" charset="0"/>
                <a:cs typeface="Arial" pitchFamily="34" charset="0"/>
              </a:rPr>
              <a:t>What is Website</a:t>
            </a:r>
          </a:p>
          <a:p>
            <a:pPr lvl="1"/>
            <a:r>
              <a:rPr lang="en-US" sz="1600" dirty="0" smtClean="0"/>
              <a:t>A website is an address on the Internet that contains one or more related web pages </a:t>
            </a:r>
            <a:r>
              <a:rPr lang="en-US" sz="1600" dirty="0" smtClean="0">
                <a:latin typeface="Arial" pitchFamily="34" charset="0"/>
                <a:cs typeface="Arial" pitchFamily="34" charset="0"/>
              </a:rPr>
              <a:t> </a:t>
            </a:r>
          </a:p>
          <a:p>
            <a:pPr lvl="1"/>
            <a:r>
              <a:rPr lang="en-US" sz="1600" dirty="0" smtClean="0">
                <a:latin typeface="Arial" pitchFamily="34" charset="0"/>
                <a:cs typeface="Arial" pitchFamily="34" charset="0"/>
              </a:rPr>
              <a:t>Example : </a:t>
            </a:r>
            <a:r>
              <a:rPr lang="en-US" sz="1600" dirty="0" smtClean="0">
                <a:latin typeface="Arial" pitchFamily="34" charset="0"/>
                <a:cs typeface="Arial" pitchFamily="34" charset="0"/>
                <a:hlinkClick r:id="rId2"/>
              </a:rPr>
              <a:t>www.google.com</a:t>
            </a:r>
            <a:endParaRPr lang="en-US" sz="1600" dirty="0" smtClean="0">
              <a:latin typeface="Arial" pitchFamily="34" charset="0"/>
              <a:cs typeface="Arial" pitchFamily="34" charset="0"/>
            </a:endParaRPr>
          </a:p>
          <a:p>
            <a:pPr lvl="1"/>
            <a:endParaRPr lang="en-US" sz="1600" dirty="0" smtClean="0">
              <a:latin typeface="Arial" pitchFamily="34" charset="0"/>
              <a:cs typeface="Arial" pitchFamily="34" charset="0"/>
            </a:endParaRPr>
          </a:p>
          <a:p>
            <a:r>
              <a:rPr lang="en-US" sz="2000" b="1" dirty="0" smtClean="0">
                <a:latin typeface="Arial" pitchFamily="34" charset="0"/>
                <a:cs typeface="Arial" pitchFamily="34" charset="0"/>
              </a:rPr>
              <a:t>What is home page / index page</a:t>
            </a:r>
          </a:p>
          <a:p>
            <a:pPr lvl="1"/>
            <a:r>
              <a:rPr lang="en-US" sz="1600" dirty="0" smtClean="0"/>
              <a:t>The entrance to the website is called the home page or index page.</a:t>
            </a:r>
          </a:p>
          <a:p>
            <a:pPr lvl="1"/>
            <a:r>
              <a:rPr lang="en-US" sz="1600" dirty="0" smtClean="0">
                <a:latin typeface="Arial" pitchFamily="34" charset="0"/>
                <a:cs typeface="Arial" pitchFamily="34" charset="0"/>
              </a:rPr>
              <a:t>When we enter a website, the first page we see is called the home page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457200" y="685800"/>
            <a:ext cx="8229600" cy="4343400"/>
          </a:xfrm>
        </p:spPr>
        <p:txBody>
          <a:bodyPr>
            <a:noAutofit/>
          </a:bodyPr>
          <a:lstStyle/>
          <a:p>
            <a:r>
              <a:rPr lang="en-US" sz="2000" b="1" dirty="0" smtClean="0">
                <a:latin typeface="Arial" pitchFamily="34" charset="0"/>
                <a:cs typeface="Arial" pitchFamily="34" charset="0"/>
              </a:rPr>
              <a:t>What is Web Design</a:t>
            </a:r>
          </a:p>
          <a:p>
            <a:pPr lvl="1"/>
            <a:r>
              <a:rPr lang="en-US" sz="1600" dirty="0" smtClean="0"/>
              <a:t>Web design is to determine how the pages of the website will be displayed to the user in the web browser</a:t>
            </a:r>
          </a:p>
          <a:p>
            <a:pPr lvl="1"/>
            <a:r>
              <a:rPr lang="en-US" sz="1600" dirty="0" smtClean="0">
                <a:latin typeface="Arial" pitchFamily="34" charset="0"/>
                <a:cs typeface="Arial" pitchFamily="34" charset="0"/>
              </a:rPr>
              <a:t>What type of font, color will be use ?</a:t>
            </a:r>
          </a:p>
          <a:p>
            <a:pPr lvl="1"/>
            <a:r>
              <a:rPr lang="en-US" sz="1600" dirty="0" smtClean="0">
                <a:latin typeface="Arial" pitchFamily="34" charset="0"/>
                <a:cs typeface="Arial" pitchFamily="34" charset="0"/>
              </a:rPr>
              <a:t>Where the web page will be kept ?</a:t>
            </a:r>
          </a:p>
          <a:p>
            <a:pPr lvl="1">
              <a:buNone/>
            </a:pPr>
            <a:endParaRPr lang="en-US" sz="1600" dirty="0" smtClean="0">
              <a:latin typeface="Arial" pitchFamily="34" charset="0"/>
              <a:cs typeface="Arial" pitchFamily="34" charset="0"/>
            </a:endParaRPr>
          </a:p>
          <a:p>
            <a:r>
              <a:rPr lang="en-US" sz="2000" b="1" dirty="0" smtClean="0">
                <a:latin typeface="Arial" pitchFamily="34" charset="0"/>
                <a:cs typeface="Arial" pitchFamily="34" charset="0"/>
              </a:rPr>
              <a:t>Advantages of web site </a:t>
            </a:r>
          </a:p>
          <a:p>
            <a:pPr lvl="1"/>
            <a:r>
              <a:rPr lang="en-US" sz="1600" dirty="0" smtClean="0"/>
              <a:t>We can know the information regarding college of university  </a:t>
            </a:r>
          </a:p>
          <a:p>
            <a:pPr lvl="1"/>
            <a:r>
              <a:rPr lang="en-US" sz="1600" dirty="0" smtClean="0">
                <a:latin typeface="Arial" pitchFamily="34" charset="0"/>
                <a:cs typeface="Arial" pitchFamily="34" charset="0"/>
              </a:rPr>
              <a:t>We can know the result of the exam</a:t>
            </a:r>
          </a:p>
          <a:p>
            <a:pPr lvl="1"/>
            <a:r>
              <a:rPr lang="en-US" sz="1600" dirty="0" smtClean="0">
                <a:latin typeface="Arial" pitchFamily="34" charset="0"/>
                <a:cs typeface="Arial" pitchFamily="34" charset="0"/>
              </a:rPr>
              <a:t>We can collect bus, train, plane tickets</a:t>
            </a:r>
          </a:p>
          <a:p>
            <a:pPr lvl="1"/>
            <a:r>
              <a:rPr lang="en-US" sz="1600" dirty="0" smtClean="0">
                <a:latin typeface="Arial" pitchFamily="34" charset="0"/>
                <a:cs typeface="Arial" pitchFamily="34" charset="0"/>
              </a:rPr>
              <a:t>We can make friends using social media</a:t>
            </a:r>
          </a:p>
          <a:p>
            <a:pPr lvl="1"/>
            <a:r>
              <a:rPr lang="en-US" sz="1600" dirty="0" smtClean="0">
                <a:latin typeface="Arial" pitchFamily="34" charset="0"/>
                <a:cs typeface="Arial" pitchFamily="34" charset="0"/>
              </a:rPr>
              <a:t>We can share video through video sharing website</a:t>
            </a:r>
          </a:p>
          <a:p>
            <a:pPr lvl="1"/>
            <a:r>
              <a:rPr lang="en-US" sz="1600" dirty="0" smtClean="0">
                <a:latin typeface="Arial" pitchFamily="34" charset="0"/>
                <a:cs typeface="Arial" pitchFamily="34" charset="0"/>
              </a:rPr>
              <a:t>We can take classes at home</a:t>
            </a:r>
          </a:p>
          <a:p>
            <a:pPr lvl="1">
              <a:buNone/>
            </a:pPr>
            <a:endParaRPr lang="en-US" sz="1600" dirty="0" smtClean="0">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381000" y="152400"/>
            <a:ext cx="8229600" cy="6324600"/>
          </a:xfrm>
        </p:spPr>
        <p:txBody>
          <a:bodyPr>
            <a:noAutofit/>
          </a:bodyPr>
          <a:lstStyle/>
          <a:p>
            <a:r>
              <a:rPr lang="en-US" sz="2000" b="1" dirty="0" smtClean="0">
                <a:latin typeface="Arial" pitchFamily="34" charset="0"/>
                <a:cs typeface="Arial" pitchFamily="34" charset="0"/>
              </a:rPr>
              <a:t>What is IP address</a:t>
            </a:r>
          </a:p>
          <a:p>
            <a:pPr lvl="1"/>
            <a:r>
              <a:rPr lang="en-US" sz="1600" dirty="0" smtClean="0"/>
              <a:t> IP Address = Internet Protocol Address</a:t>
            </a:r>
            <a:endParaRPr lang="en-US" sz="1600" dirty="0" smtClean="0">
              <a:latin typeface="Arial" pitchFamily="34" charset="0"/>
              <a:cs typeface="Arial" pitchFamily="34" charset="0"/>
            </a:endParaRPr>
          </a:p>
          <a:p>
            <a:pPr lvl="1">
              <a:buNone/>
            </a:pPr>
            <a:endParaRPr lang="en-US" sz="1600" dirty="0" smtClean="0">
              <a:latin typeface="Arial" pitchFamily="34" charset="0"/>
              <a:cs typeface="Arial" pitchFamily="34" charset="0"/>
            </a:endParaRPr>
          </a:p>
        </p:txBody>
      </p:sp>
      <p:sp>
        <p:nvSpPr>
          <p:cNvPr id="3" name="Rectangle 2"/>
          <p:cNvSpPr/>
          <p:nvPr/>
        </p:nvSpPr>
        <p:spPr>
          <a:xfrm>
            <a:off x="838200" y="1143000"/>
            <a:ext cx="3352800" cy="1676400"/>
          </a:xfrm>
          <a:prstGeom prst="rect">
            <a:avLst/>
          </a:prstGeom>
          <a:blipFill>
            <a:blip r:embed="rId2" cstate="prin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685800" y="3124200"/>
            <a:ext cx="4191000" cy="2819400"/>
          </a:xfrm>
          <a:prstGeom prst="rect">
            <a:avLst/>
          </a:prstGeom>
          <a:blipFill>
            <a:blip r:embed="rId3" cstate="print"/>
            <a:stretch>
              <a:fillRect/>
            </a:stretch>
          </a:blip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6019800" y="1219200"/>
            <a:ext cx="2667000" cy="1200329"/>
          </a:xfrm>
          <a:prstGeom prst="rect">
            <a:avLst/>
          </a:prstGeom>
          <a:noFill/>
        </p:spPr>
        <p:txBody>
          <a:bodyPr wrap="square" rtlCol="0">
            <a:spAutoFit/>
          </a:bodyPr>
          <a:lstStyle/>
          <a:p>
            <a:r>
              <a:rPr lang="en-US" dirty="0" smtClean="0"/>
              <a:t>Every computer connected to the Internet has an address called an IP address</a:t>
            </a:r>
            <a:endParaRPr lang="en-US" dirty="0"/>
          </a:p>
        </p:txBody>
      </p:sp>
      <p:sp>
        <p:nvSpPr>
          <p:cNvPr id="9" name="TextBox 8"/>
          <p:cNvSpPr txBox="1"/>
          <p:nvPr/>
        </p:nvSpPr>
        <p:spPr>
          <a:xfrm>
            <a:off x="6019800" y="2590800"/>
            <a:ext cx="2667000" cy="923330"/>
          </a:xfrm>
          <a:prstGeom prst="rect">
            <a:avLst/>
          </a:prstGeom>
          <a:noFill/>
        </p:spPr>
        <p:txBody>
          <a:bodyPr wrap="square" rtlCol="0">
            <a:spAutoFit/>
          </a:bodyPr>
          <a:lstStyle/>
          <a:p>
            <a:r>
              <a:rPr lang="en-US" dirty="0" smtClean="0"/>
              <a:t>This IP address cannot be used on more than one device</a:t>
            </a:r>
            <a:endParaRPr lang="en-US" dirty="0"/>
          </a:p>
        </p:txBody>
      </p:sp>
      <p:sp>
        <p:nvSpPr>
          <p:cNvPr id="10" name="TextBox 9"/>
          <p:cNvSpPr txBox="1"/>
          <p:nvPr/>
        </p:nvSpPr>
        <p:spPr>
          <a:xfrm>
            <a:off x="6096000" y="3657600"/>
            <a:ext cx="2667000" cy="1477328"/>
          </a:xfrm>
          <a:prstGeom prst="rect">
            <a:avLst/>
          </a:prstGeom>
          <a:noFill/>
        </p:spPr>
        <p:txBody>
          <a:bodyPr wrap="square" rtlCol="0">
            <a:spAutoFit/>
          </a:bodyPr>
          <a:lstStyle/>
          <a:p>
            <a:r>
              <a:rPr lang="en-US" dirty="0" smtClean="0"/>
              <a:t>This IP address distributes by ICANN (</a:t>
            </a:r>
            <a:r>
              <a:rPr lang="en-US" sz="1600" dirty="0" smtClean="0"/>
              <a:t>Internet Corporation for Assigned Names and Numbers</a:t>
            </a:r>
            <a:r>
              <a:rPr lang="en-US" b="1" dirty="0" smtClean="0"/>
              <a:t>)</a:t>
            </a:r>
            <a:endParaRPr lang="en-US" dirty="0" smtClean="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3" grpId="0" animBg="1"/>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381000" y="152400"/>
            <a:ext cx="8229600" cy="6324600"/>
          </a:xfrm>
        </p:spPr>
        <p:txBody>
          <a:bodyPr>
            <a:noAutofit/>
          </a:bodyPr>
          <a:lstStyle/>
          <a:p>
            <a:pPr lvl="1">
              <a:buNone/>
            </a:pPr>
            <a:endParaRPr lang="en-US" sz="1600" dirty="0" smtClean="0">
              <a:latin typeface="Arial" pitchFamily="34" charset="0"/>
              <a:cs typeface="Arial" pitchFamily="34" charset="0"/>
            </a:endParaRPr>
          </a:p>
          <a:p>
            <a:pPr lvl="1">
              <a:buNone/>
            </a:pPr>
            <a:endParaRPr lang="en-US" sz="1600" dirty="0" smtClean="0">
              <a:latin typeface="Arial" pitchFamily="34" charset="0"/>
              <a:cs typeface="Arial" pitchFamily="34" charset="0"/>
            </a:endParaRPr>
          </a:p>
        </p:txBody>
      </p:sp>
      <p:sp>
        <p:nvSpPr>
          <p:cNvPr id="5" name="Rectangle 4"/>
          <p:cNvSpPr/>
          <p:nvPr/>
        </p:nvSpPr>
        <p:spPr>
          <a:xfrm>
            <a:off x="609600" y="762000"/>
            <a:ext cx="7010400" cy="3505200"/>
          </a:xfrm>
          <a:prstGeom prst="rect">
            <a:avLst/>
          </a:prstGeom>
          <a:blipFill>
            <a:blip r:embed="rId2" cstate="print"/>
            <a:stretch>
              <a:fillRect/>
            </a:stretch>
          </a:blip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381000" y="4572000"/>
            <a:ext cx="8077200" cy="646331"/>
          </a:xfrm>
          <a:prstGeom prst="rect">
            <a:avLst/>
          </a:prstGeom>
          <a:noFill/>
        </p:spPr>
        <p:txBody>
          <a:bodyPr wrap="square" rtlCol="0">
            <a:spAutoFit/>
          </a:bodyPr>
          <a:lstStyle/>
          <a:p>
            <a:r>
              <a:rPr lang="en-US" dirty="0" smtClean="0"/>
              <a:t>The IP address is very difficult to remember so a name is used instead called a domain name. Example: </a:t>
            </a:r>
            <a:r>
              <a:rPr lang="en-US" dirty="0" smtClean="0">
                <a:hlinkClick r:id="rId3"/>
              </a:rPr>
              <a:t>www.facebook.com</a:t>
            </a:r>
            <a:r>
              <a:rPr lang="en-US" dirty="0" smtClean="0"/>
              <a:t>, www.youtube.com</a:t>
            </a:r>
            <a:endParaRPr lang="en-US" dirty="0"/>
          </a:p>
        </p:txBody>
      </p:sp>
      <p:sp>
        <p:nvSpPr>
          <p:cNvPr id="11" name="TextBox 10"/>
          <p:cNvSpPr txBox="1"/>
          <p:nvPr/>
        </p:nvSpPr>
        <p:spPr>
          <a:xfrm>
            <a:off x="381000" y="5410200"/>
            <a:ext cx="8077200" cy="646331"/>
          </a:xfrm>
          <a:prstGeom prst="rect">
            <a:avLst/>
          </a:prstGeom>
          <a:noFill/>
        </p:spPr>
        <p:txBody>
          <a:bodyPr wrap="square" rtlCol="0">
            <a:spAutoFit/>
          </a:bodyPr>
          <a:lstStyle/>
          <a:p>
            <a:r>
              <a:rPr lang="en-US" dirty="0" smtClean="0"/>
              <a:t>The system in which domain names are controlled is called DNS (Domain Name System) </a:t>
            </a:r>
            <a:endParaRPr lang="en-US" dirty="0"/>
          </a:p>
        </p:txBody>
      </p:sp>
      <p:sp>
        <p:nvSpPr>
          <p:cNvPr id="12" name="TextBox 11"/>
          <p:cNvSpPr txBox="1"/>
          <p:nvPr/>
        </p:nvSpPr>
        <p:spPr>
          <a:xfrm>
            <a:off x="2438400" y="0"/>
            <a:ext cx="2971800" cy="646331"/>
          </a:xfrm>
          <a:prstGeom prst="rect">
            <a:avLst/>
          </a:prstGeom>
          <a:noFill/>
        </p:spPr>
        <p:txBody>
          <a:bodyPr wrap="square" rtlCol="0">
            <a:spAutoFit/>
          </a:bodyPr>
          <a:lstStyle/>
          <a:p>
            <a:pPr algn="ctr"/>
            <a:r>
              <a:rPr lang="en-US" sz="3600" b="1" dirty="0" smtClean="0"/>
              <a:t>Domain Name</a:t>
            </a:r>
            <a:endParaRPr lang="en-US" sz="36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762000" y="685800"/>
            <a:ext cx="7848600" cy="5486400"/>
          </a:xfrm>
          <a:prstGeom prst="rect">
            <a:avLst/>
          </a:prstGeom>
          <a:blipFill>
            <a:blip r:embed="rId2"/>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0" y="685800"/>
            <a:ext cx="7848600" cy="5486400"/>
          </a:xfrm>
          <a:prstGeom prst="rect">
            <a:avLst/>
          </a:prstGeom>
          <a:blipFill>
            <a:blip r:embed="rId2"/>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381000" y="152400"/>
            <a:ext cx="8229600" cy="6324600"/>
          </a:xfrm>
        </p:spPr>
        <p:txBody>
          <a:bodyPr>
            <a:noAutofit/>
          </a:bodyPr>
          <a:lstStyle/>
          <a:p>
            <a:pPr lvl="1">
              <a:buNone/>
            </a:pPr>
            <a:endParaRPr lang="en-US" sz="1600" dirty="0" smtClean="0">
              <a:latin typeface="Arial" pitchFamily="34" charset="0"/>
              <a:cs typeface="Arial" pitchFamily="34" charset="0"/>
            </a:endParaRPr>
          </a:p>
          <a:p>
            <a:pPr lvl="1">
              <a:buNone/>
            </a:pPr>
            <a:endParaRPr lang="en-US" sz="1600" dirty="0" smtClean="0">
              <a:latin typeface="Arial" pitchFamily="34" charset="0"/>
              <a:cs typeface="Arial" pitchFamily="34" charset="0"/>
            </a:endParaRPr>
          </a:p>
        </p:txBody>
      </p:sp>
      <p:sp>
        <p:nvSpPr>
          <p:cNvPr id="23" name="Rectangle 22"/>
          <p:cNvSpPr/>
          <p:nvPr/>
        </p:nvSpPr>
        <p:spPr>
          <a:xfrm>
            <a:off x="990600" y="152400"/>
            <a:ext cx="7010400" cy="3505200"/>
          </a:xfrm>
          <a:prstGeom prst="rect">
            <a:avLst/>
          </a:prstGeom>
          <a:blipFill>
            <a:blip r:embed="rId2" cstate="print"/>
            <a:stretch>
              <a:fillRect/>
            </a:stretch>
          </a:blip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990600" y="3886200"/>
            <a:ext cx="7010400" cy="2886944"/>
          </a:xfrm>
          <a:prstGeom prst="rect">
            <a:avLst/>
          </a:prstGeom>
          <a:noFill/>
        </p:spPr>
        <p:txBody>
          <a:bodyPr wrap="square" rtlCol="0">
            <a:spAutoFit/>
          </a:bodyPr>
          <a:lstStyle/>
          <a:p>
            <a:pPr marL="342900" indent="-342900">
              <a:spcBef>
                <a:spcPct val="20000"/>
              </a:spcBef>
              <a:buFont typeface="Wingdings" pitchFamily="2" charset="2"/>
              <a:buChar char="q"/>
            </a:pPr>
            <a:r>
              <a:rPr lang="en-US" sz="1600" dirty="0" smtClean="0">
                <a:latin typeface="Arial" pitchFamily="34" charset="0"/>
                <a:cs typeface="Arial" pitchFamily="34" charset="0"/>
              </a:rPr>
              <a:t>A web page address is called a URL</a:t>
            </a:r>
          </a:p>
          <a:p>
            <a:pPr marL="342900" indent="-342900">
              <a:spcBef>
                <a:spcPct val="20000"/>
              </a:spcBef>
              <a:buFont typeface="Wingdings" pitchFamily="2" charset="2"/>
              <a:buChar char="q"/>
            </a:pPr>
            <a:endParaRPr lang="en-US" dirty="0" smtClean="0"/>
          </a:p>
          <a:p>
            <a:pPr>
              <a:buFont typeface="Wingdings" pitchFamily="2" charset="2"/>
              <a:buChar char="q"/>
            </a:pPr>
            <a:r>
              <a:rPr lang="en-US" dirty="0" smtClean="0"/>
              <a:t> Domain names are expressed by URLs</a:t>
            </a:r>
          </a:p>
          <a:p>
            <a:pPr>
              <a:buFont typeface="Wingdings" pitchFamily="2" charset="2"/>
              <a:buChar char="q"/>
            </a:pPr>
            <a:endParaRPr lang="en-US" dirty="0" smtClean="0"/>
          </a:p>
          <a:p>
            <a:pPr>
              <a:buFont typeface="Wingdings" pitchFamily="2" charset="2"/>
              <a:buChar char="q"/>
            </a:pPr>
            <a:r>
              <a:rPr lang="en-US" dirty="0" smtClean="0"/>
              <a:t> There are 4 parts of URL</a:t>
            </a:r>
          </a:p>
          <a:p>
            <a:pPr lvl="1">
              <a:buFont typeface="Wingdings" pitchFamily="2" charset="2"/>
              <a:buChar char="q"/>
            </a:pPr>
            <a:r>
              <a:rPr lang="en-US" dirty="0" smtClean="0"/>
              <a:t> Protocol</a:t>
            </a:r>
          </a:p>
          <a:p>
            <a:pPr lvl="1">
              <a:buFont typeface="Wingdings" pitchFamily="2" charset="2"/>
              <a:buChar char="q"/>
            </a:pPr>
            <a:r>
              <a:rPr lang="en-US" dirty="0" smtClean="0"/>
              <a:t> Sub domain</a:t>
            </a:r>
          </a:p>
          <a:p>
            <a:pPr lvl="1">
              <a:buFont typeface="Wingdings" pitchFamily="2" charset="2"/>
              <a:buChar char="q"/>
            </a:pPr>
            <a:r>
              <a:rPr lang="en-US" dirty="0" smtClean="0"/>
              <a:t> Domain</a:t>
            </a:r>
          </a:p>
          <a:p>
            <a:pPr lvl="1">
              <a:buFont typeface="Wingdings" pitchFamily="2" charset="2"/>
              <a:buChar char="q"/>
            </a:pPr>
            <a:r>
              <a:rPr lang="en-US" dirty="0" smtClean="0"/>
              <a:t> Directory name</a:t>
            </a:r>
          </a:p>
          <a:p>
            <a:endParaRPr lang="en-US" dirty="0"/>
          </a:p>
        </p:txBody>
      </p:sp>
      <p:sp>
        <p:nvSpPr>
          <p:cNvPr id="27" name="Rectangle 26"/>
          <p:cNvSpPr/>
          <p:nvPr/>
        </p:nvSpPr>
        <p:spPr>
          <a:xfrm>
            <a:off x="4419600" y="5181600"/>
            <a:ext cx="3352800" cy="533400"/>
          </a:xfrm>
          <a:prstGeom prst="rect">
            <a:avLst/>
          </a:prstGeom>
          <a:blipFill>
            <a:blip r:embed="rId3" cstate="prin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4">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4">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7"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157</TotalTime>
  <Words>738</Words>
  <Application>Microsoft Office PowerPoint</Application>
  <PresentationFormat>On-screen Show (4:3)</PresentationFormat>
  <Paragraphs>119</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Mahid</dc:creator>
  <cp:lastModifiedBy>Mahid</cp:lastModifiedBy>
  <cp:revision>63</cp:revision>
  <dcterms:created xsi:type="dcterms:W3CDTF">2006-08-16T00:00:00Z</dcterms:created>
  <dcterms:modified xsi:type="dcterms:W3CDTF">2022-08-28T09:18:28Z</dcterms:modified>
</cp:coreProperties>
</file>