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Subscript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subscript is a text that appears smaller than a regular text.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&lt;sub&gt;….. &lt;/sub&gt; tag is used to create a subscript on a web page.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Euphoria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genx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950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Superscript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Superscript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text that appears smaller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size above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regular text.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sup&gt;…… &lt;/sup&gt;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 is used to create a subscript on a web page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Euphoria</a:t>
            </a:r>
            <a:r>
              <a:rPr lang="en-US" sz="2800" baseline="30000" smtClean="0">
                <a:latin typeface="Times New Roman" pitchFamily="18" charset="0"/>
                <a:cs typeface="Times New Roman" pitchFamily="18" charset="0"/>
              </a:rPr>
              <a:t>genx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8679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Subscript</vt:lpstr>
      <vt:lpstr>Superscript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Subscript</dc:title>
  <dc:creator>R</dc:creator>
  <cp:lastModifiedBy>Mahid</cp:lastModifiedBy>
  <cp:revision>2</cp:revision>
  <dcterms:created xsi:type="dcterms:W3CDTF">2006-08-16T00:00:00Z</dcterms:created>
  <dcterms:modified xsi:type="dcterms:W3CDTF">2022-08-28T10:36:59Z</dcterms:modified>
</cp:coreProperties>
</file>