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Horizontal Rules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tag is used to create a horizontal rule on the web page. It is an empty tag.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web browser starts a horizontal rule from a new line, and any text that follow this tag is also displayed in a new line.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WPS Presentation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Office Theme</vt:lpstr>
      <vt:lpstr>Horizontal Rules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Rules</dc:title>
  <dc:creator>R</dc:creator>
  <cp:lastModifiedBy>Arunava Chowdhury</cp:lastModifiedBy>
  <cp:revision>5</cp:revision>
  <dcterms:created xsi:type="dcterms:W3CDTF">2006-08-16T00:00:00Z</dcterms:created>
  <dcterms:modified xsi:type="dcterms:W3CDTF">2022-09-06T07:04:09Z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FC1F2B7CD3054532A68842D7CA215CA5</vt:lpwstr>
  </property>
  <property fmtid="{D5CDD505-2E9C-101B-9397-08002B2CF9AE}" pid="3" name="KSOProductBuildVer">
    <vt:lpwstr>1033-11.2.0.11306</vt:lpwstr>
  </property>
</Properties>
</file>