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9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Abbreviation and Acronym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abbr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 ……… &lt;/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abbr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tag defines an abbreviation or 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acronym. A title attribute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the opening tag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used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specify the full term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abbr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titile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EuphoriaGenx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”&gt; EG&lt;/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abbr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awesome.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Note: when we hover on the content it will show the full form on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 titlebar.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584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Abbreviation and Acronym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Abbreviation and Acronym</dc:title>
  <dc:creator>R</dc:creator>
  <cp:lastModifiedBy>Mahid</cp:lastModifiedBy>
  <cp:revision>4</cp:revision>
  <dcterms:created xsi:type="dcterms:W3CDTF">2006-08-16T00:00:00Z</dcterms:created>
  <dcterms:modified xsi:type="dcterms:W3CDTF">2022-08-28T11:00:07Z</dcterms:modified>
</cp:coreProperties>
</file>