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9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Keywords for Search Engines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220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&lt;meta name="keywords"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HTML,CSS, Bootstrap,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PHP,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Core Java (J2SE) 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Advance Java (J2EE)  (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 Spring,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Android, SQL"&gt;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0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Keywords for Search Engines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Keywords for Search Engines</dc:title>
  <dc:creator>R</dc:creator>
  <cp:lastModifiedBy>Mahid</cp:lastModifiedBy>
  <cp:revision>4</cp:revision>
  <dcterms:created xsi:type="dcterms:W3CDTF">2006-08-16T00:00:00Z</dcterms:created>
  <dcterms:modified xsi:type="dcterms:W3CDTF">2022-08-28T11:13:57Z</dcterms:modified>
</cp:coreProperties>
</file>