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Author of Web Page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&lt;meta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name="author" 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=“Euphoria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Genx"&gt;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0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Author of Web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of Web Page</dc:title>
  <dc:creator>R</dc:creator>
  <cp:lastModifiedBy>Mahid</cp:lastModifiedBy>
  <cp:revision>3</cp:revision>
  <dcterms:created xsi:type="dcterms:W3CDTF">2006-08-16T00:00:00Z</dcterms:created>
  <dcterms:modified xsi:type="dcterms:W3CDTF">2022-08-28T11:14:32Z</dcterms:modified>
</cp:coreProperties>
</file>