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9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smtClean="0">
                <a:latin typeface="Times New Roman" pitchFamily="18" charset="0"/>
                <a:cs typeface="Times New Roman" pitchFamily="18" charset="0"/>
              </a:rPr>
              <a:t>Pre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&lt;pre&gt;</a:t>
            </a:r>
          </a:p>
          <a:p>
            <a:pPr>
              <a:buNone/>
            </a:pPr>
            <a:r>
              <a:rPr lang="en-US" dirty="0" smtClean="0"/>
              <a:t>        </a:t>
            </a:r>
            <a:r>
              <a:rPr lang="en-US" dirty="0" err="1" smtClean="0"/>
              <a:t>Lorem</a:t>
            </a:r>
            <a:r>
              <a:rPr lang="en-US" dirty="0" smtClean="0"/>
              <a:t>, </a:t>
            </a:r>
            <a:r>
              <a:rPr lang="en-US" dirty="0" err="1" smtClean="0"/>
              <a:t>ipsum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                       </a:t>
            </a:r>
            <a:r>
              <a:rPr lang="en-US" dirty="0" err="1" smtClean="0"/>
              <a:t>Lorem</a:t>
            </a:r>
            <a:r>
              <a:rPr lang="en-US" dirty="0" smtClean="0"/>
              <a:t>, </a:t>
            </a:r>
            <a:r>
              <a:rPr lang="en-US" dirty="0" err="1" smtClean="0"/>
              <a:t>ipsum</a:t>
            </a:r>
            <a:r>
              <a:rPr lang="en-US" dirty="0" smtClean="0"/>
              <a:t> dolor </a:t>
            </a:r>
            <a:r>
              <a:rPr lang="en-US" dirty="0" smtClean="0"/>
              <a:t> 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       </a:t>
            </a:r>
            <a:r>
              <a:rPr lang="en-US" dirty="0" err="1" smtClean="0"/>
              <a:t>Lorem</a:t>
            </a:r>
            <a:r>
              <a:rPr lang="en-US" dirty="0" smtClean="0"/>
              <a:t>,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>
              <a:buNone/>
            </a:pPr>
            <a:r>
              <a:rPr lang="en-US" dirty="0" smtClean="0"/>
              <a:t>    &lt;/pre&gt;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7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 tag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 Web Page</dc:title>
  <dc:creator>R</dc:creator>
  <cp:lastModifiedBy>Mahid</cp:lastModifiedBy>
  <cp:revision>2</cp:revision>
  <dcterms:created xsi:type="dcterms:W3CDTF">2006-08-16T00:00:00Z</dcterms:created>
  <dcterms:modified xsi:type="dcterms:W3CDTF">2022-08-28T12:26:07Z</dcterms:modified>
</cp:coreProperties>
</file>