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Ordered 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ordered list displays a list of item using numbers or letters in either ascending or descending order.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tag is used to define an ordered list; whereas the &lt;li&gt;….&lt;/li&gt; tag is used to define the items of list.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ol&gt;</a:t>
            </a:r>
            <a:endParaRPr lang="it-IT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&gt;JAVA&lt;/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&gt;PYTHON&lt;/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&gt;ANDROID&lt;/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&gt;KOTLIN&lt;/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ol&gt;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7730376"/>
              </p:ext>
            </p:extLst>
          </p:nvPr>
        </p:nvGraphicFramePr>
        <p:xfrm>
          <a:off x="1879600" y="783590"/>
          <a:ext cx="5054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300"/>
                <a:gridCol w="252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1, A, a, I, 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Any numeric 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Reversed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Reversed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(for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decending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72045" y="27241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&lt;ol type=1&gt;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&gt;JAVA&lt;/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&gt;PYTHON&lt;/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&gt;ANDROID&lt;/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&gt;KOTLIN&lt;/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ol&gt;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9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On-screen Show (16:9)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Ordered List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Ordered List</dc:title>
  <dc:creator>R</dc:creator>
  <cp:lastModifiedBy>Mahid</cp:lastModifiedBy>
  <cp:revision>8</cp:revision>
  <dcterms:created xsi:type="dcterms:W3CDTF">2006-08-16T00:00:00Z</dcterms:created>
  <dcterms:modified xsi:type="dcterms:W3CDTF">2022-08-28T11:26:38Z</dcterms:modified>
</cp:coreProperties>
</file>