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Unorderednested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400" dirty="0" smtClean="0"/>
              <a:t>&lt;ol&gt;</a:t>
            </a:r>
          </a:p>
          <a:p>
            <a:pPr>
              <a:buNone/>
            </a:pPr>
            <a:r>
              <a:rPr lang="it-IT" sz="1400" dirty="0" smtClean="0"/>
              <a:t>    &lt;li&gt;Linux&lt;/li&gt;</a:t>
            </a:r>
          </a:p>
          <a:p>
            <a:pPr>
              <a:buNone/>
            </a:pPr>
            <a:r>
              <a:rPr lang="it-IT" sz="1400" dirty="0" smtClean="0"/>
              <a:t>        &lt;ol </a:t>
            </a:r>
            <a:r>
              <a:rPr lang="it-IT" sz="1400" i="1" dirty="0" smtClean="0"/>
              <a:t>type</a:t>
            </a:r>
            <a:r>
              <a:rPr lang="it-IT" sz="1400" dirty="0" smtClean="0"/>
              <a:t>=i&gt;</a:t>
            </a:r>
          </a:p>
          <a:p>
            <a:pPr>
              <a:buNone/>
            </a:pPr>
            <a:r>
              <a:rPr lang="it-IT" sz="1400" dirty="0" smtClean="0"/>
              <a:t>            &lt;li&gt;Ubuntu&lt;/li&gt;</a:t>
            </a:r>
          </a:p>
          <a:p>
            <a:pPr>
              <a:buNone/>
            </a:pPr>
            <a:r>
              <a:rPr lang="it-IT" sz="1400" dirty="0" smtClean="0"/>
              <a:t>            &lt;li&gt;Kali Linux&lt;/li&gt;</a:t>
            </a:r>
          </a:p>
          <a:p>
            <a:pPr>
              <a:buNone/>
            </a:pPr>
            <a:r>
              <a:rPr lang="it-IT" sz="1400" dirty="0" smtClean="0"/>
              <a:t>            &lt;li&gt;Red Hat&lt;/li&gt;</a:t>
            </a:r>
          </a:p>
          <a:p>
            <a:pPr>
              <a:buNone/>
            </a:pPr>
            <a:r>
              <a:rPr lang="it-IT" sz="1400" dirty="0" smtClean="0"/>
              <a:t>        &lt;/ol&gt;</a:t>
            </a:r>
          </a:p>
          <a:p>
            <a:pPr>
              <a:buNone/>
            </a:pPr>
            <a:r>
              <a:rPr lang="it-IT" sz="1400" dirty="0" smtClean="0"/>
              <a:t>    &lt;li&gt;Windows&lt;/li&gt;</a:t>
            </a:r>
          </a:p>
          <a:p>
            <a:pPr>
              <a:buNone/>
            </a:pPr>
            <a:r>
              <a:rPr lang="it-IT" sz="1400" dirty="0" smtClean="0"/>
              <a:t>        &lt;ol </a:t>
            </a:r>
            <a:r>
              <a:rPr lang="it-IT" sz="1400" i="1" dirty="0" smtClean="0"/>
              <a:t>type</a:t>
            </a:r>
            <a:r>
              <a:rPr lang="it-IT" sz="1400" dirty="0" smtClean="0"/>
              <a:t>=i&gt;</a:t>
            </a:r>
          </a:p>
          <a:p>
            <a:pPr>
              <a:buNone/>
            </a:pPr>
            <a:r>
              <a:rPr lang="it-IT" sz="1400" dirty="0" smtClean="0"/>
              <a:t>            &lt;li&gt;Windows 7&lt;/li&gt;</a:t>
            </a:r>
          </a:p>
          <a:p>
            <a:pPr>
              <a:buNone/>
            </a:pPr>
            <a:r>
              <a:rPr lang="it-IT" sz="1400" dirty="0" smtClean="0"/>
              <a:t>            &lt;li&gt;Windows 10&lt;/li&gt;</a:t>
            </a:r>
          </a:p>
          <a:p>
            <a:pPr>
              <a:buNone/>
            </a:pPr>
            <a:r>
              <a:rPr lang="it-IT" sz="1400" dirty="0" smtClean="0"/>
              <a:t>        &lt;/ol&gt;</a:t>
            </a:r>
          </a:p>
          <a:p>
            <a:pPr>
              <a:buNone/>
            </a:pPr>
            <a:r>
              <a:rPr lang="it-IT" sz="1400" dirty="0" smtClean="0"/>
              <a:t>    &lt;li&gt;Mac&lt;/li&gt;</a:t>
            </a:r>
          </a:p>
          <a:p>
            <a:pPr>
              <a:buNone/>
            </a:pPr>
            <a:r>
              <a:rPr lang="it-IT" sz="1400" dirty="0" smtClean="0"/>
              <a:t>    </a:t>
            </a:r>
          </a:p>
          <a:p>
            <a:pPr>
              <a:buNone/>
            </a:pPr>
            <a:r>
              <a:rPr lang="it-IT" sz="1400" dirty="0" smtClean="0"/>
              <a:t>    &lt;li&gt;Android&lt;/li&gt;</a:t>
            </a:r>
          </a:p>
          <a:p>
            <a:pPr>
              <a:buNone/>
            </a:pPr>
            <a:r>
              <a:rPr lang="it-IT" sz="1400" dirty="0" smtClean="0"/>
              <a:t>&lt;/ol&gt;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7058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Unorderednested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Unordered List</dc:title>
  <dc:creator>R</dc:creator>
  <cp:lastModifiedBy>Mahid</cp:lastModifiedBy>
  <cp:revision>8</cp:revision>
  <dcterms:created xsi:type="dcterms:W3CDTF">2006-08-16T00:00:00Z</dcterms:created>
  <dcterms:modified xsi:type="dcterms:W3CDTF">2022-08-28T12:30:00Z</dcterms:modified>
</cp:coreProperties>
</file>