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5" r:id="rId6"/>
    <p:sldId id="263" r:id="rId7"/>
    <p:sldId id="262" r:id="rId8"/>
    <p:sldId id="264" r:id="rId9"/>
    <p:sldId id="266" r:id="rId10"/>
    <p:sldId id="267" r:id="rId11"/>
    <p:sldId id="268" r:id="rId12"/>
    <p:sldId id="261" r:id="rId13"/>
    <p:sldId id="260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382000" cy="339447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&lt;table&gt;…..&lt;/table&gt; tags represents an HTML table.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&gt;….&lt;/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tags is used to add a column heading in a column.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&gt;….&lt;/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tags represents a row in the table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&lt;td&gt;…..&lt;/td&gt; tags are used to add data value in the column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3820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cell background color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&gt;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bgcolor</a:t>
            </a:r>
            <a:r>
              <a:rPr lang="en-US" dirty="0" smtClean="0"/>
              <a:t>=“red”&gt;</a:t>
            </a:r>
            <a:r>
              <a:rPr lang="en-US" dirty="0" smtClean="0"/>
              <a:t>name&lt;/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 </a:t>
            </a:r>
            <a:r>
              <a:rPr lang="en-US" dirty="0" smtClean="0"/>
              <a:t>&lt;</a:t>
            </a:r>
            <a:r>
              <a:rPr lang="en-US" dirty="0" smtClean="0"/>
              <a:t>td </a:t>
            </a:r>
            <a:r>
              <a:rPr lang="en-US" dirty="0" err="1" smtClean="0"/>
              <a:t>bgcolor</a:t>
            </a:r>
            <a:r>
              <a:rPr lang="en-US" dirty="0" smtClean="0"/>
              <a:t>="blue“</a:t>
            </a:r>
            <a:r>
              <a:rPr lang="en-US" dirty="0" smtClean="0"/>
              <a:t>&gt;</a:t>
            </a:r>
            <a:r>
              <a:rPr lang="en-US" dirty="0" err="1" smtClean="0"/>
              <a:t>mahid</a:t>
            </a:r>
            <a:r>
              <a:rPr lang="en-US" dirty="0" smtClean="0"/>
              <a:t>&lt;/td</a:t>
            </a:r>
            <a:r>
              <a:rPr lang="en-US" dirty="0" smtClean="0"/>
              <a:t>&gt; 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382000" cy="339447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cell padding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i="1" dirty="0" err="1" smtClean="0"/>
              <a:t>cellpading</a:t>
            </a:r>
            <a:r>
              <a:rPr lang="en-US" dirty="0" smtClean="0"/>
              <a:t>="</a:t>
            </a:r>
            <a:r>
              <a:rPr lang="en-US" dirty="0" smtClean="0"/>
              <a:t>10”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&gt;…..&lt;/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382000" cy="339447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cell spacing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 </a:t>
            </a:r>
            <a:r>
              <a:rPr lang="en-US" dirty="0" smtClean="0"/>
              <a:t> </a:t>
            </a:r>
            <a:r>
              <a:rPr lang="en-US" i="1" dirty="0" err="1" smtClean="0"/>
              <a:t>cellspacing</a:t>
            </a:r>
            <a:r>
              <a:rPr lang="en-US" dirty="0" smtClean="0"/>
              <a:t>="</a:t>
            </a:r>
            <a:r>
              <a:rPr lang="en-US" dirty="0" smtClean="0"/>
              <a:t>10”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&gt;…..&lt;/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382000" cy="4648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1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 </a:t>
            </a:r>
            <a:r>
              <a:rPr lang="en-US" sz="1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spanning</a:t>
            </a:r>
            <a:endParaRPr lang="en-US" sz="1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/>
              <a:t> </a:t>
            </a:r>
            <a:r>
              <a:rPr lang="en-US" sz="4000" dirty="0" smtClean="0"/>
              <a:t>&lt;table border="1" align="center" </a:t>
            </a:r>
            <a:r>
              <a:rPr lang="en-US" sz="4000" i="1" dirty="0" err="1" smtClean="0"/>
              <a:t>cellpadding</a:t>
            </a:r>
            <a:r>
              <a:rPr lang="en-US" sz="4000" dirty="0" smtClean="0"/>
              <a:t>="10" </a:t>
            </a:r>
            <a:r>
              <a:rPr lang="en-US" sz="4000" i="1" dirty="0" smtClean="0"/>
              <a:t>width</a:t>
            </a:r>
            <a:r>
              <a:rPr lang="en-US" sz="4000" dirty="0" smtClean="0"/>
              <a:t>="70%" &gt;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         </a:t>
            </a:r>
            <a:endParaRPr lang="en-US" sz="4000" dirty="0" smtClean="0"/>
          </a:p>
          <a:p>
            <a:pPr lvl="1">
              <a:buNone/>
            </a:pPr>
            <a:r>
              <a:rPr lang="en-US" sz="3600" dirty="0" smtClean="0"/>
              <a:t>       	</a:t>
            </a:r>
            <a:r>
              <a:rPr lang="en-US" sz="3600" dirty="0" smtClean="0"/>
              <a:t> </a:t>
            </a:r>
            <a:r>
              <a:rPr lang="en-US" sz="3600" dirty="0" smtClean="0"/>
              <a:t>&lt;</a:t>
            </a:r>
            <a:r>
              <a:rPr lang="en-US" sz="3600" dirty="0" err="1" smtClean="0"/>
              <a:t>tr</a:t>
            </a:r>
            <a:r>
              <a:rPr lang="en-US" sz="3600" dirty="0" smtClean="0"/>
              <a:t>&gt;</a:t>
            </a:r>
            <a:endParaRPr lang="en-US" sz="3600" dirty="0" smtClean="0"/>
          </a:p>
          <a:p>
            <a:pPr lvl="2">
              <a:buNone/>
            </a:pPr>
            <a:br>
              <a:rPr lang="en-US" sz="3200" dirty="0" smtClean="0"/>
            </a:br>
            <a:r>
              <a:rPr lang="en-US" sz="3200" dirty="0" smtClean="0"/>
              <a:t>&lt;</a:t>
            </a:r>
            <a:r>
              <a:rPr lang="en-US" sz="3200" dirty="0" err="1" smtClean="0"/>
              <a:t>th</a:t>
            </a:r>
            <a:r>
              <a:rPr lang="en-US" sz="3200" dirty="0" smtClean="0"/>
              <a:t> </a:t>
            </a:r>
            <a:r>
              <a:rPr lang="en-US" sz="3200" i="1" dirty="0" err="1" smtClean="0"/>
              <a:t>rowspan</a:t>
            </a:r>
            <a:r>
              <a:rPr lang="en-US" sz="3200" dirty="0" smtClean="0"/>
              <a:t>="4"&gt;Name, roll, address&lt;/</a:t>
            </a:r>
            <a:r>
              <a:rPr lang="en-US" sz="3200" dirty="0" err="1" smtClean="0"/>
              <a:t>th</a:t>
            </a:r>
            <a:r>
              <a:rPr lang="en-US" sz="3200" dirty="0" smtClean="0"/>
              <a:t>&gt;</a:t>
            </a:r>
            <a:endParaRPr lang="en-US" sz="3200" dirty="0" smtClean="0"/>
          </a:p>
          <a:p>
            <a:pPr lvl="2">
              <a:buNone/>
            </a:pPr>
            <a:r>
              <a:rPr lang="en-US" sz="3200" dirty="0" smtClean="0"/>
              <a:t>            &lt;</a:t>
            </a:r>
            <a:r>
              <a:rPr lang="en-US" sz="3200" dirty="0" err="1" smtClean="0"/>
              <a:t>th</a:t>
            </a:r>
            <a:r>
              <a:rPr lang="en-US" sz="3200" dirty="0" smtClean="0"/>
              <a:t>&gt;Name&lt;/</a:t>
            </a:r>
            <a:r>
              <a:rPr lang="en-US" sz="3200" dirty="0" err="1" smtClean="0"/>
              <a:t>th</a:t>
            </a:r>
            <a:r>
              <a:rPr lang="en-US" sz="3200" dirty="0" smtClean="0"/>
              <a:t>&gt;</a:t>
            </a:r>
            <a:endParaRPr lang="en-US" sz="3200" dirty="0" smtClean="0"/>
          </a:p>
          <a:p>
            <a:pPr lvl="2">
              <a:buNone/>
            </a:pPr>
            <a:r>
              <a:rPr lang="en-US" sz="3200" dirty="0" smtClean="0"/>
              <a:t>            &lt;</a:t>
            </a:r>
            <a:r>
              <a:rPr lang="en-US" sz="3200" dirty="0" err="1" smtClean="0"/>
              <a:t>th</a:t>
            </a:r>
            <a:r>
              <a:rPr lang="en-US" sz="3200" dirty="0" smtClean="0"/>
              <a:t>&gt;Roll&lt;/</a:t>
            </a:r>
            <a:r>
              <a:rPr lang="en-US" sz="3200" dirty="0" err="1" smtClean="0"/>
              <a:t>th</a:t>
            </a:r>
            <a:r>
              <a:rPr lang="en-US" sz="3200" dirty="0" smtClean="0"/>
              <a:t>&gt;</a:t>
            </a:r>
            <a:endParaRPr lang="en-US" sz="3200" dirty="0" smtClean="0"/>
          </a:p>
          <a:p>
            <a:pPr lvl="2">
              <a:buNone/>
            </a:pPr>
            <a:r>
              <a:rPr lang="en-US" sz="3200" dirty="0" smtClean="0"/>
              <a:t>            &lt;</a:t>
            </a:r>
            <a:r>
              <a:rPr lang="en-US" sz="3200" dirty="0" err="1" smtClean="0"/>
              <a:t>th</a:t>
            </a:r>
            <a:r>
              <a:rPr lang="en-US" sz="3200" dirty="0" smtClean="0"/>
              <a:t>&gt;Address&lt;/</a:t>
            </a:r>
            <a:r>
              <a:rPr lang="en-US" sz="3200" dirty="0" err="1" smtClean="0"/>
              <a:t>th</a:t>
            </a:r>
            <a:r>
              <a:rPr lang="en-US" sz="3200" dirty="0" smtClean="0"/>
              <a:t>&gt;</a:t>
            </a:r>
            <a:endParaRPr lang="en-US" sz="3200" dirty="0" smtClean="0"/>
          </a:p>
          <a:p>
            <a:pPr lvl="1">
              <a:buNone/>
            </a:pPr>
            <a:r>
              <a:rPr lang="en-US" sz="3600" dirty="0" smtClean="0"/>
              <a:t>        </a:t>
            </a:r>
            <a:r>
              <a:rPr lang="en-US" sz="3600" dirty="0" smtClean="0"/>
              <a:t>   &lt;/</a:t>
            </a:r>
            <a:r>
              <a:rPr lang="en-US" sz="3600" dirty="0" err="1" smtClean="0"/>
              <a:t>tr</a:t>
            </a:r>
            <a:r>
              <a:rPr lang="en-US" sz="3600" dirty="0" smtClean="0"/>
              <a:t>&gt; </a:t>
            </a:r>
            <a:endParaRPr lang="en-US" sz="3600" dirty="0" smtClean="0"/>
          </a:p>
          <a:p>
            <a:pPr>
              <a:buNone/>
            </a:pPr>
            <a:r>
              <a:rPr lang="en-US" sz="4000" dirty="0" smtClean="0"/>
              <a:t>         </a:t>
            </a:r>
            <a:endParaRPr lang="en-US" sz="4000" dirty="0" smtClean="0"/>
          </a:p>
          <a:p>
            <a:pPr lvl="1">
              <a:buNone/>
            </a:pPr>
            <a:r>
              <a:rPr lang="en-US" sz="3600" dirty="0" smtClean="0"/>
              <a:t>            &lt;</a:t>
            </a:r>
            <a:r>
              <a:rPr lang="en-US" sz="3600" dirty="0" err="1" smtClean="0"/>
              <a:t>tr</a:t>
            </a:r>
            <a:r>
              <a:rPr lang="en-US" sz="3600" dirty="0" smtClean="0"/>
              <a:t>&gt;</a:t>
            </a:r>
            <a:r>
              <a:rPr lang="en-US" sz="3600" dirty="0" smtClean="0"/>
              <a:t>                 </a:t>
            </a:r>
            <a:endParaRPr lang="en-US" sz="3600" dirty="0" smtClean="0"/>
          </a:p>
          <a:p>
            <a:pPr lvl="2">
              <a:buNone/>
            </a:pPr>
            <a:r>
              <a:rPr lang="en-US" sz="3200" dirty="0" smtClean="0"/>
              <a:t>                &lt;td&gt;</a:t>
            </a:r>
            <a:r>
              <a:rPr lang="en-US" sz="3200" dirty="0" err="1" smtClean="0"/>
              <a:t>Mahid</a:t>
            </a:r>
            <a:r>
              <a:rPr lang="en-US" sz="3200" dirty="0" smtClean="0"/>
              <a:t>&lt;/td&gt;</a:t>
            </a:r>
            <a:endParaRPr lang="en-US" sz="3200" dirty="0" smtClean="0"/>
          </a:p>
          <a:p>
            <a:pPr lvl="2">
              <a:buNone/>
            </a:pPr>
            <a:r>
              <a:rPr lang="en-US" sz="3200" dirty="0" smtClean="0"/>
              <a:t>                &lt;td&gt;1&lt;/td&gt;</a:t>
            </a:r>
            <a:endParaRPr lang="en-US" sz="3200" dirty="0" smtClean="0"/>
          </a:p>
          <a:p>
            <a:pPr lvl="2">
              <a:buNone/>
            </a:pPr>
            <a:r>
              <a:rPr lang="en-US" sz="3200" dirty="0" smtClean="0"/>
              <a:t>                &lt;td&gt;Diamond </a:t>
            </a:r>
            <a:r>
              <a:rPr lang="en-US" sz="3200" dirty="0" err="1" smtClean="0"/>
              <a:t>Harbour</a:t>
            </a:r>
            <a:r>
              <a:rPr lang="en-US" sz="3200" dirty="0" smtClean="0"/>
              <a:t>&lt;/td&gt;</a:t>
            </a:r>
            <a:endParaRPr lang="en-US" sz="3200" dirty="0" smtClean="0"/>
          </a:p>
          <a:p>
            <a:pPr lvl="1">
              <a:buNone/>
            </a:pPr>
            <a:r>
              <a:rPr lang="en-US" sz="3600" dirty="0" smtClean="0"/>
              <a:t>            &lt;/</a:t>
            </a:r>
            <a:r>
              <a:rPr lang="en-US" sz="3600" dirty="0" err="1" smtClean="0"/>
              <a:t>tr</a:t>
            </a:r>
            <a:r>
              <a:rPr lang="en-US" sz="3600" dirty="0" smtClean="0"/>
              <a:t>&gt;</a:t>
            </a:r>
            <a:endParaRPr lang="en-US" sz="3600" dirty="0" smtClean="0"/>
          </a:p>
          <a:p>
            <a:pPr lvl="1">
              <a:buNone/>
            </a:pPr>
            <a:r>
              <a:rPr lang="en-US" sz="3600" dirty="0" smtClean="0"/>
              <a:t>            &lt;</a:t>
            </a:r>
            <a:r>
              <a:rPr lang="en-US" sz="3600" dirty="0" err="1" smtClean="0"/>
              <a:t>tr</a:t>
            </a:r>
            <a:r>
              <a:rPr lang="en-US" sz="3600" dirty="0" smtClean="0"/>
              <a:t>&gt;                </a:t>
            </a:r>
            <a:endParaRPr lang="en-US" sz="3600" dirty="0" smtClean="0"/>
          </a:p>
          <a:p>
            <a:pPr lvl="2">
              <a:buNone/>
            </a:pPr>
            <a:r>
              <a:rPr lang="en-US" sz="3200" dirty="0" smtClean="0"/>
              <a:t>                &lt;td&gt;Wahid&lt;/td&gt;</a:t>
            </a:r>
            <a:endParaRPr lang="en-US" sz="3200" dirty="0" smtClean="0"/>
          </a:p>
          <a:p>
            <a:pPr lvl="2">
              <a:buNone/>
            </a:pPr>
            <a:r>
              <a:rPr lang="en-US" sz="3200" dirty="0" smtClean="0"/>
              <a:t>                &lt;td&gt;2&lt;/td&gt;</a:t>
            </a:r>
            <a:endParaRPr lang="en-US" sz="3200" dirty="0" smtClean="0"/>
          </a:p>
          <a:p>
            <a:pPr lvl="2">
              <a:buNone/>
            </a:pPr>
            <a:r>
              <a:rPr lang="en-US" sz="3200" dirty="0" smtClean="0"/>
              <a:t>                &lt;td&gt;Diamond </a:t>
            </a:r>
            <a:r>
              <a:rPr lang="en-US" sz="3200" dirty="0" err="1" smtClean="0"/>
              <a:t>Harbour</a:t>
            </a:r>
            <a:r>
              <a:rPr lang="en-US" sz="3200" dirty="0" smtClean="0"/>
              <a:t>&lt;/td&gt;</a:t>
            </a:r>
            <a:endParaRPr lang="en-US" sz="3200" dirty="0" smtClean="0"/>
          </a:p>
          <a:p>
            <a:pPr lvl="1">
              <a:buNone/>
            </a:pPr>
            <a:r>
              <a:rPr lang="en-US" sz="3600" dirty="0" smtClean="0"/>
              <a:t>            &lt;/</a:t>
            </a:r>
            <a:r>
              <a:rPr lang="en-US" sz="3600" dirty="0" err="1" smtClean="0"/>
              <a:t>tr</a:t>
            </a:r>
            <a:r>
              <a:rPr lang="en-US" sz="3600" dirty="0" smtClean="0"/>
              <a:t>&gt;</a:t>
            </a:r>
            <a:endParaRPr lang="en-US" sz="3600" dirty="0" smtClean="0"/>
          </a:p>
          <a:p>
            <a:pPr lvl="1">
              <a:buNone/>
            </a:pPr>
            <a:r>
              <a:rPr lang="en-US" sz="3600" dirty="0" smtClean="0"/>
              <a:t>            &lt;</a:t>
            </a:r>
            <a:r>
              <a:rPr lang="en-US" sz="3600" dirty="0" err="1" smtClean="0"/>
              <a:t>tr</a:t>
            </a:r>
            <a:r>
              <a:rPr lang="en-US" sz="3600" dirty="0" smtClean="0"/>
              <a:t>&gt;                </a:t>
            </a:r>
            <a:endParaRPr lang="en-US" sz="3600" dirty="0" smtClean="0"/>
          </a:p>
          <a:p>
            <a:pPr lvl="2">
              <a:buNone/>
            </a:pPr>
            <a:r>
              <a:rPr lang="en-US" sz="3200" dirty="0" smtClean="0"/>
              <a:t>                &lt;td&gt;</a:t>
            </a:r>
            <a:r>
              <a:rPr lang="en-US" sz="3200" dirty="0" err="1" smtClean="0"/>
              <a:t>Adib</a:t>
            </a:r>
            <a:r>
              <a:rPr lang="en-US" sz="3200" dirty="0" smtClean="0"/>
              <a:t>&lt;/td&gt;</a:t>
            </a:r>
            <a:endParaRPr lang="en-US" sz="3200" dirty="0" smtClean="0"/>
          </a:p>
          <a:p>
            <a:pPr lvl="2">
              <a:buNone/>
            </a:pPr>
            <a:r>
              <a:rPr lang="en-US" sz="3200" dirty="0" smtClean="0"/>
              <a:t>                &lt;td&gt;3&lt;/td&gt;</a:t>
            </a:r>
            <a:endParaRPr lang="en-US" sz="3200" dirty="0" smtClean="0"/>
          </a:p>
          <a:p>
            <a:pPr lvl="2">
              <a:buNone/>
            </a:pPr>
            <a:r>
              <a:rPr lang="en-US" sz="3200" dirty="0" smtClean="0"/>
              <a:t>                &lt;td&gt;Diamond </a:t>
            </a:r>
            <a:r>
              <a:rPr lang="en-US" sz="3200" dirty="0" err="1" smtClean="0"/>
              <a:t>Harbour</a:t>
            </a:r>
            <a:r>
              <a:rPr lang="en-US" sz="3200" dirty="0" smtClean="0"/>
              <a:t>&lt;/td&gt;</a:t>
            </a:r>
            <a:endParaRPr lang="en-US" sz="3200" dirty="0" smtClean="0"/>
          </a:p>
          <a:p>
            <a:pPr lvl="1">
              <a:buNone/>
            </a:pPr>
            <a:r>
              <a:rPr lang="en-US" sz="3600" dirty="0" smtClean="0"/>
              <a:t>            &lt;/</a:t>
            </a:r>
            <a:r>
              <a:rPr lang="en-US" sz="3600" dirty="0" err="1" smtClean="0"/>
              <a:t>tr</a:t>
            </a:r>
            <a:r>
              <a:rPr lang="en-US" sz="3600" dirty="0" smtClean="0"/>
              <a:t>&gt;</a:t>
            </a:r>
            <a:endParaRPr lang="en-US" sz="3600" dirty="0" smtClean="0"/>
          </a:p>
          <a:p>
            <a:pPr>
              <a:buNone/>
            </a:pPr>
            <a:r>
              <a:rPr lang="en-US" sz="4000" dirty="0" smtClean="0"/>
              <a:t>         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    &lt;/table&gt;</a:t>
            </a:r>
            <a:endParaRPr lang="en-US" sz="4000" dirty="0" smtClean="0"/>
          </a:p>
          <a:p>
            <a:pPr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895350"/>
            <a:ext cx="8305800" cy="1905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209550"/>
            <a:ext cx="8382000" cy="533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Row Span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2952750"/>
            <a:ext cx="8305800" cy="1905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382000" cy="4648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column spanning</a:t>
            </a:r>
            <a:endParaRPr lang="en-US" sz="1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/>
              <a:t> </a:t>
            </a:r>
            <a:r>
              <a:rPr lang="en-US" sz="4000" dirty="0" smtClean="0"/>
              <a:t>&lt;table border="1" align="center" </a:t>
            </a:r>
            <a:r>
              <a:rPr lang="en-US" sz="4000" i="1" dirty="0" err="1" smtClean="0"/>
              <a:t>cellpadding</a:t>
            </a:r>
            <a:r>
              <a:rPr lang="en-US" sz="4000" dirty="0" smtClean="0"/>
              <a:t>="10" </a:t>
            </a:r>
            <a:r>
              <a:rPr lang="en-US" sz="4000" i="1" dirty="0" smtClean="0"/>
              <a:t>width</a:t>
            </a:r>
            <a:r>
              <a:rPr lang="en-US" sz="4000" dirty="0" smtClean="0"/>
              <a:t>="70%" &gt;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         </a:t>
            </a:r>
            <a:endParaRPr lang="en-US" sz="4000" dirty="0" smtClean="0"/>
          </a:p>
          <a:p>
            <a:pPr lvl="1">
              <a:buNone/>
            </a:pPr>
            <a:r>
              <a:rPr lang="en-US" sz="3600" dirty="0" smtClean="0"/>
              <a:t>       	</a:t>
            </a:r>
            <a:r>
              <a:rPr lang="en-US" sz="3600" dirty="0" smtClean="0"/>
              <a:t> </a:t>
            </a:r>
            <a:r>
              <a:rPr lang="en-US" sz="3600" dirty="0" smtClean="0"/>
              <a:t>&lt;</a:t>
            </a:r>
            <a:r>
              <a:rPr lang="en-US" sz="3600" dirty="0" err="1" smtClean="0"/>
              <a:t>tr</a:t>
            </a:r>
            <a:r>
              <a:rPr lang="en-US" sz="3600" dirty="0" smtClean="0"/>
              <a:t>&gt;</a:t>
            </a:r>
            <a:endParaRPr lang="en-US" sz="3600" dirty="0" smtClean="0"/>
          </a:p>
          <a:p>
            <a:br>
              <a:rPr lang="en-US" sz="3200" dirty="0" smtClean="0"/>
            </a:br>
            <a:r>
              <a:rPr lang="en-US" sz="3200" dirty="0" smtClean="0"/>
              <a:t>	</a:t>
            </a:r>
            <a:r>
              <a:rPr lang="en-US" dirty="0" smtClean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i="1" dirty="0" err="1" smtClean="0"/>
              <a:t>colspan</a:t>
            </a:r>
            <a:r>
              <a:rPr lang="en-US" dirty="0" smtClean="0"/>
              <a:t>="3"&gt;Student Details&lt;/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endParaRPr lang="en-US" dirty="0" smtClean="0"/>
          </a:p>
          <a:p>
            <a:pPr lvl="2">
              <a:buNone/>
            </a:pPr>
            <a:r>
              <a:rPr lang="en-US" sz="3200" dirty="0" smtClean="0"/>
              <a:t>&gt;</a:t>
            </a:r>
            <a:endParaRPr lang="en-US" sz="3200" dirty="0" smtClean="0"/>
          </a:p>
          <a:p>
            <a:pPr lvl="1">
              <a:buNone/>
            </a:pPr>
            <a:r>
              <a:rPr lang="en-US" sz="3600" dirty="0" smtClean="0"/>
              <a:t>        </a:t>
            </a:r>
            <a:r>
              <a:rPr lang="en-US" sz="3600" dirty="0" smtClean="0"/>
              <a:t>   &lt;/</a:t>
            </a:r>
            <a:r>
              <a:rPr lang="en-US" sz="3600" dirty="0" err="1" smtClean="0"/>
              <a:t>tr</a:t>
            </a:r>
            <a:r>
              <a:rPr lang="en-US" sz="3600" dirty="0" smtClean="0"/>
              <a:t>&gt; </a:t>
            </a:r>
            <a:endParaRPr lang="en-US" sz="3600" dirty="0" smtClean="0"/>
          </a:p>
          <a:p>
            <a:pPr>
              <a:buNone/>
            </a:pPr>
            <a:r>
              <a:rPr lang="en-US" sz="4000" dirty="0" smtClean="0"/>
              <a:t>         </a:t>
            </a:r>
            <a:endParaRPr lang="en-US" sz="4000" dirty="0" smtClean="0"/>
          </a:p>
          <a:p>
            <a:pPr lvl="1">
              <a:buNone/>
            </a:pPr>
            <a:r>
              <a:rPr lang="en-US" sz="3600" dirty="0" smtClean="0"/>
              <a:t>            &lt;</a:t>
            </a:r>
            <a:r>
              <a:rPr lang="en-US" sz="3600" dirty="0" err="1" smtClean="0"/>
              <a:t>tr</a:t>
            </a:r>
            <a:r>
              <a:rPr lang="en-US" sz="3600" dirty="0" smtClean="0"/>
              <a:t>&gt;</a:t>
            </a:r>
            <a:r>
              <a:rPr lang="en-US" sz="3600" dirty="0" smtClean="0"/>
              <a:t>                 </a:t>
            </a:r>
            <a:endParaRPr lang="en-US" sz="3600" dirty="0" smtClean="0"/>
          </a:p>
          <a:p>
            <a:pPr lvl="2">
              <a:buNone/>
            </a:pPr>
            <a:r>
              <a:rPr lang="en-US" sz="3200" dirty="0" smtClean="0"/>
              <a:t>                &lt;td&gt;</a:t>
            </a:r>
            <a:r>
              <a:rPr lang="en-US" sz="3200" dirty="0" err="1" smtClean="0"/>
              <a:t>Mahid</a:t>
            </a:r>
            <a:r>
              <a:rPr lang="en-US" sz="3200" dirty="0" smtClean="0"/>
              <a:t>&lt;/td&gt;</a:t>
            </a:r>
            <a:endParaRPr lang="en-US" sz="3200" dirty="0" smtClean="0"/>
          </a:p>
          <a:p>
            <a:pPr lvl="2">
              <a:buNone/>
            </a:pPr>
            <a:r>
              <a:rPr lang="en-US" sz="3200" dirty="0" smtClean="0"/>
              <a:t>                &lt;td&gt;1&lt;/td&gt;</a:t>
            </a:r>
            <a:endParaRPr lang="en-US" sz="3200" dirty="0" smtClean="0"/>
          </a:p>
          <a:p>
            <a:pPr lvl="2">
              <a:buNone/>
            </a:pPr>
            <a:r>
              <a:rPr lang="en-US" sz="3200" dirty="0" smtClean="0"/>
              <a:t>                &lt;td&gt;Diamond </a:t>
            </a:r>
            <a:r>
              <a:rPr lang="en-US" sz="3200" dirty="0" err="1" smtClean="0"/>
              <a:t>Harbour</a:t>
            </a:r>
            <a:r>
              <a:rPr lang="en-US" sz="3200" dirty="0" smtClean="0"/>
              <a:t>&lt;/td&gt;</a:t>
            </a:r>
            <a:endParaRPr lang="en-US" sz="3200" dirty="0" smtClean="0"/>
          </a:p>
          <a:p>
            <a:pPr lvl="1">
              <a:buNone/>
            </a:pPr>
            <a:r>
              <a:rPr lang="en-US" sz="3600" dirty="0" smtClean="0"/>
              <a:t>            &lt;/</a:t>
            </a:r>
            <a:r>
              <a:rPr lang="en-US" sz="3600" dirty="0" err="1" smtClean="0"/>
              <a:t>tr</a:t>
            </a:r>
            <a:r>
              <a:rPr lang="en-US" sz="3600" dirty="0" smtClean="0"/>
              <a:t>&gt;</a:t>
            </a:r>
            <a:endParaRPr lang="en-US" sz="3600" dirty="0" smtClean="0"/>
          </a:p>
          <a:p>
            <a:pPr lvl="1">
              <a:buNone/>
            </a:pPr>
            <a:r>
              <a:rPr lang="en-US" sz="3600" dirty="0" smtClean="0"/>
              <a:t>            &lt;</a:t>
            </a:r>
            <a:r>
              <a:rPr lang="en-US" sz="3600" dirty="0" err="1" smtClean="0"/>
              <a:t>tr</a:t>
            </a:r>
            <a:r>
              <a:rPr lang="en-US" sz="3600" dirty="0" smtClean="0"/>
              <a:t>&gt;                </a:t>
            </a:r>
            <a:endParaRPr lang="en-US" sz="3600" dirty="0" smtClean="0"/>
          </a:p>
          <a:p>
            <a:pPr lvl="2">
              <a:buNone/>
            </a:pPr>
            <a:r>
              <a:rPr lang="en-US" sz="3200" dirty="0" smtClean="0"/>
              <a:t>                &lt;td&gt;Wahid&lt;/td&gt;</a:t>
            </a:r>
            <a:endParaRPr lang="en-US" sz="3200" dirty="0" smtClean="0"/>
          </a:p>
          <a:p>
            <a:pPr lvl="2">
              <a:buNone/>
            </a:pPr>
            <a:r>
              <a:rPr lang="en-US" sz="3200" dirty="0" smtClean="0"/>
              <a:t>                &lt;td&gt;2&lt;/td&gt;</a:t>
            </a:r>
            <a:endParaRPr lang="en-US" sz="3200" dirty="0" smtClean="0"/>
          </a:p>
          <a:p>
            <a:pPr lvl="2">
              <a:buNone/>
            </a:pPr>
            <a:r>
              <a:rPr lang="en-US" sz="3200" dirty="0" smtClean="0"/>
              <a:t>                &lt;td&gt;Diamond </a:t>
            </a:r>
            <a:r>
              <a:rPr lang="en-US" sz="3200" dirty="0" err="1" smtClean="0"/>
              <a:t>Harbour</a:t>
            </a:r>
            <a:r>
              <a:rPr lang="en-US" sz="3200" dirty="0" smtClean="0"/>
              <a:t>&lt;/td&gt;</a:t>
            </a:r>
            <a:endParaRPr lang="en-US" sz="3200" dirty="0" smtClean="0"/>
          </a:p>
          <a:p>
            <a:pPr lvl="1">
              <a:buNone/>
            </a:pPr>
            <a:r>
              <a:rPr lang="en-US" sz="3600" dirty="0" smtClean="0"/>
              <a:t>            &lt;/</a:t>
            </a:r>
            <a:r>
              <a:rPr lang="en-US" sz="3600" dirty="0" err="1" smtClean="0"/>
              <a:t>tr</a:t>
            </a:r>
            <a:r>
              <a:rPr lang="en-US" sz="3600" dirty="0" smtClean="0"/>
              <a:t>&gt;</a:t>
            </a:r>
            <a:endParaRPr lang="en-US" sz="3600" dirty="0" smtClean="0"/>
          </a:p>
          <a:p>
            <a:pPr lvl="1">
              <a:buNone/>
            </a:pPr>
            <a:r>
              <a:rPr lang="en-US" sz="3600" dirty="0" smtClean="0"/>
              <a:t>            &lt;</a:t>
            </a:r>
            <a:r>
              <a:rPr lang="en-US" sz="3600" dirty="0" err="1" smtClean="0"/>
              <a:t>tr</a:t>
            </a:r>
            <a:r>
              <a:rPr lang="en-US" sz="3600" dirty="0" smtClean="0"/>
              <a:t>&gt;                </a:t>
            </a:r>
            <a:endParaRPr lang="en-US" sz="3600" dirty="0" smtClean="0"/>
          </a:p>
          <a:p>
            <a:pPr lvl="2">
              <a:buNone/>
            </a:pPr>
            <a:r>
              <a:rPr lang="en-US" sz="3200" dirty="0" smtClean="0"/>
              <a:t>                &lt;td&gt;</a:t>
            </a:r>
            <a:r>
              <a:rPr lang="en-US" sz="3200" dirty="0" err="1" smtClean="0"/>
              <a:t>Adib</a:t>
            </a:r>
            <a:r>
              <a:rPr lang="en-US" sz="3200" dirty="0" smtClean="0"/>
              <a:t>&lt;/td&gt;</a:t>
            </a:r>
            <a:endParaRPr lang="en-US" sz="3200" dirty="0" smtClean="0"/>
          </a:p>
          <a:p>
            <a:pPr lvl="2">
              <a:buNone/>
            </a:pPr>
            <a:r>
              <a:rPr lang="en-US" sz="3200" dirty="0" smtClean="0"/>
              <a:t>                &lt;td&gt;3&lt;/td&gt;</a:t>
            </a:r>
            <a:endParaRPr lang="en-US" sz="3200" dirty="0" smtClean="0"/>
          </a:p>
          <a:p>
            <a:pPr lvl="2">
              <a:buNone/>
            </a:pPr>
            <a:r>
              <a:rPr lang="en-US" sz="3200" dirty="0" smtClean="0"/>
              <a:t>                &lt;td&gt;Diamond </a:t>
            </a:r>
            <a:r>
              <a:rPr lang="en-US" sz="3200" dirty="0" err="1" smtClean="0"/>
              <a:t>Harbour</a:t>
            </a:r>
            <a:r>
              <a:rPr lang="en-US" sz="3200" dirty="0" smtClean="0"/>
              <a:t>&lt;/td&gt;</a:t>
            </a:r>
            <a:endParaRPr lang="en-US" sz="3200" dirty="0" smtClean="0"/>
          </a:p>
          <a:p>
            <a:pPr lvl="1">
              <a:buNone/>
            </a:pPr>
            <a:r>
              <a:rPr lang="en-US" sz="3600" dirty="0" smtClean="0"/>
              <a:t>            &lt;/</a:t>
            </a:r>
            <a:r>
              <a:rPr lang="en-US" sz="3600" dirty="0" err="1" smtClean="0"/>
              <a:t>tr</a:t>
            </a:r>
            <a:r>
              <a:rPr lang="en-US" sz="3600" dirty="0" smtClean="0"/>
              <a:t>&gt;</a:t>
            </a:r>
            <a:endParaRPr lang="en-US" sz="3600" dirty="0" smtClean="0"/>
          </a:p>
          <a:p>
            <a:pPr>
              <a:buNone/>
            </a:pPr>
            <a:r>
              <a:rPr lang="en-US" sz="4000" dirty="0" smtClean="0"/>
              <a:t>         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    &lt;/table&gt;</a:t>
            </a:r>
            <a:endParaRPr lang="en-US" sz="4000" dirty="0" smtClean="0"/>
          </a:p>
          <a:p>
            <a:pPr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895350"/>
            <a:ext cx="8305800" cy="1905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209550"/>
            <a:ext cx="8382000" cy="533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Column Span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2952750"/>
            <a:ext cx="8305800" cy="1905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7557" y="147637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4783" y="208597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4783" y="269557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71409" y="147637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47226" y="209764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7226" y="269557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6"/>
          <p:cNvSpPr>
            <a:spLocks noChangeAspect="1" noChangeArrowheads="1" noTextEdit="1"/>
          </p:cNvSpPr>
          <p:nvPr/>
        </p:nvSpPr>
        <p:spPr bwMode="auto">
          <a:xfrm>
            <a:off x="1752600" y="790575"/>
            <a:ext cx="5638800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625850" y="806450"/>
            <a:ext cx="12700" cy="23749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5505450" y="806450"/>
            <a:ext cx="12700" cy="23749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746250" y="1397000"/>
            <a:ext cx="5651500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1746250" y="1987550"/>
            <a:ext cx="5651500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1746250" y="2578100"/>
            <a:ext cx="5651500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746250" y="806450"/>
            <a:ext cx="12700" cy="23749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7385050" y="806450"/>
            <a:ext cx="12700" cy="23749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1746250" y="806450"/>
            <a:ext cx="5651500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1746250" y="3168650"/>
            <a:ext cx="5651500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1844675" y="871538"/>
            <a:ext cx="227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&lt;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974850" y="871538"/>
            <a:ext cx="301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178050" y="871538"/>
            <a:ext cx="993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&gt;Name&lt;/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071813" y="871538"/>
            <a:ext cx="301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3275013" y="871538"/>
            <a:ext cx="227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724275" y="871538"/>
            <a:ext cx="227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&lt;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3854450" y="871538"/>
            <a:ext cx="300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4057650" y="871538"/>
            <a:ext cx="828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&gt;Roll&lt;/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" name="Rectangle 25"/>
          <p:cNvSpPr>
            <a:spLocks noChangeArrowheads="1"/>
          </p:cNvSpPr>
          <p:nvPr/>
        </p:nvSpPr>
        <p:spPr bwMode="auto">
          <a:xfrm>
            <a:off x="4786313" y="871538"/>
            <a:ext cx="300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5" name="Rectangle 26"/>
          <p:cNvSpPr>
            <a:spLocks noChangeArrowheads="1"/>
          </p:cNvSpPr>
          <p:nvPr/>
        </p:nvSpPr>
        <p:spPr bwMode="auto">
          <a:xfrm>
            <a:off x="4989513" y="871538"/>
            <a:ext cx="227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9" name="Rectangle 27"/>
          <p:cNvSpPr>
            <a:spLocks noChangeArrowheads="1"/>
          </p:cNvSpPr>
          <p:nvPr/>
        </p:nvSpPr>
        <p:spPr bwMode="auto">
          <a:xfrm>
            <a:off x="5603875" y="871538"/>
            <a:ext cx="227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&lt;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0" name="Rectangle 28"/>
          <p:cNvSpPr>
            <a:spLocks noChangeArrowheads="1"/>
          </p:cNvSpPr>
          <p:nvPr/>
        </p:nvSpPr>
        <p:spPr bwMode="auto">
          <a:xfrm>
            <a:off x="5734050" y="871538"/>
            <a:ext cx="300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5937250" y="871538"/>
            <a:ext cx="1044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&gt;Result&lt;/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2" name="Rectangle 30"/>
          <p:cNvSpPr>
            <a:spLocks noChangeArrowheads="1"/>
          </p:cNvSpPr>
          <p:nvPr/>
        </p:nvSpPr>
        <p:spPr bwMode="auto">
          <a:xfrm>
            <a:off x="6881813" y="871538"/>
            <a:ext cx="300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3" name="Rectangle 31"/>
          <p:cNvSpPr>
            <a:spLocks noChangeArrowheads="1"/>
          </p:cNvSpPr>
          <p:nvPr/>
        </p:nvSpPr>
        <p:spPr bwMode="auto">
          <a:xfrm>
            <a:off x="7085013" y="871538"/>
            <a:ext cx="227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4" name="Rectangle 32"/>
          <p:cNvSpPr>
            <a:spLocks noChangeArrowheads="1"/>
          </p:cNvSpPr>
          <p:nvPr/>
        </p:nvSpPr>
        <p:spPr bwMode="auto">
          <a:xfrm>
            <a:off x="1844675" y="1468438"/>
            <a:ext cx="16030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td&gt;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Mahid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&lt;/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td&gt;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5" name="Rectangle 33"/>
          <p:cNvSpPr>
            <a:spLocks noChangeArrowheads="1"/>
          </p:cNvSpPr>
          <p:nvPr/>
        </p:nvSpPr>
        <p:spPr bwMode="auto">
          <a:xfrm>
            <a:off x="3724275" y="1468438"/>
            <a:ext cx="11156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td&gt;1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&lt;/td&gt;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6" name="Rectangle 34"/>
          <p:cNvSpPr>
            <a:spLocks noChangeArrowheads="1"/>
          </p:cNvSpPr>
          <p:nvPr/>
        </p:nvSpPr>
        <p:spPr bwMode="auto">
          <a:xfrm>
            <a:off x="5603875" y="1468438"/>
            <a:ext cx="12968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td&gt;A+&lt;/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td&gt;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7" name="Rectangle 35"/>
          <p:cNvSpPr>
            <a:spLocks noChangeArrowheads="1"/>
          </p:cNvSpPr>
          <p:nvPr/>
        </p:nvSpPr>
        <p:spPr bwMode="auto">
          <a:xfrm>
            <a:off x="1844675" y="2057400"/>
            <a:ext cx="159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td&gt;Wahid&lt;/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td&gt;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8" name="Rectangle 36"/>
          <p:cNvSpPr>
            <a:spLocks noChangeArrowheads="1"/>
          </p:cNvSpPr>
          <p:nvPr/>
        </p:nvSpPr>
        <p:spPr bwMode="auto">
          <a:xfrm>
            <a:off x="3724275" y="2057400"/>
            <a:ext cx="11156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td&gt;2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&lt;/td&gt;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9" name="Rectangle 37"/>
          <p:cNvSpPr>
            <a:spLocks noChangeArrowheads="1"/>
          </p:cNvSpPr>
          <p:nvPr/>
        </p:nvSpPr>
        <p:spPr bwMode="auto">
          <a:xfrm>
            <a:off x="5603875" y="2057400"/>
            <a:ext cx="11669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td&gt;A&lt;/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td&gt;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0" name="Rectangle 38"/>
          <p:cNvSpPr>
            <a:spLocks noChangeArrowheads="1"/>
          </p:cNvSpPr>
          <p:nvPr/>
        </p:nvSpPr>
        <p:spPr bwMode="auto">
          <a:xfrm>
            <a:off x="1844675" y="2646363"/>
            <a:ext cx="5270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&lt;td&gt;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1" name="Rectangle 39"/>
          <p:cNvSpPr>
            <a:spLocks noChangeArrowheads="1"/>
          </p:cNvSpPr>
          <p:nvPr/>
        </p:nvSpPr>
        <p:spPr bwMode="auto">
          <a:xfrm>
            <a:off x="2282825" y="2646363"/>
            <a:ext cx="461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Adib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2" name="Rectangle 40"/>
          <p:cNvSpPr>
            <a:spLocks noChangeArrowheads="1"/>
          </p:cNvSpPr>
          <p:nvPr/>
        </p:nvSpPr>
        <p:spPr bwMode="auto">
          <a:xfrm>
            <a:off x="2828925" y="2646363"/>
            <a:ext cx="6477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&lt;/td&gt;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3" name="Rectangle 41"/>
          <p:cNvSpPr>
            <a:spLocks noChangeArrowheads="1"/>
          </p:cNvSpPr>
          <p:nvPr/>
        </p:nvSpPr>
        <p:spPr bwMode="auto">
          <a:xfrm>
            <a:off x="3724275" y="2646363"/>
            <a:ext cx="11156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td&gt;3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&lt;/td&gt;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4" name="Rectangle 42"/>
          <p:cNvSpPr>
            <a:spLocks noChangeArrowheads="1"/>
          </p:cNvSpPr>
          <p:nvPr/>
        </p:nvSpPr>
        <p:spPr bwMode="auto">
          <a:xfrm>
            <a:off x="5603875" y="2646363"/>
            <a:ext cx="11541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td&gt;B&lt;/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td&gt;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5" name="TextBox 1044"/>
          <p:cNvSpPr txBox="1"/>
          <p:nvPr/>
        </p:nvSpPr>
        <p:spPr>
          <a:xfrm>
            <a:off x="388129" y="221218"/>
            <a:ext cx="89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8129" y="347448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46" name="Table 1045"/>
          <p:cNvGraphicFramePr>
            <a:graphicFrameLocks noGrp="1"/>
          </p:cNvGraphicFramePr>
          <p:nvPr/>
        </p:nvGraphicFramePr>
        <p:xfrm>
          <a:off x="5086352" y="3486150"/>
          <a:ext cx="3210411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0137"/>
                <a:gridCol w="1070137"/>
                <a:gridCol w="1070137"/>
              </a:tblGrid>
              <a:tr h="21552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552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Mahid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55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Wahid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552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1024" grpId="0"/>
      <p:bldP spid="1025" grpId="0"/>
      <p:bldP spid="1029" grpId="0"/>
      <p:bldP spid="1030" grpId="0"/>
      <p:bldP spid="1031" grpId="0"/>
      <p:bldP spid="1032" grpId="0"/>
      <p:bldP spid="1033" grpId="0"/>
      <p:bldP spid="1034" grpId="0"/>
      <p:bldP spid="1035" grpId="0"/>
      <p:bldP spid="1036" grpId="0"/>
      <p:bldP spid="1037" grpId="0"/>
      <p:bldP spid="1038" grpId="0"/>
      <p:bldP spid="1039" grpId="0"/>
      <p:bldP spid="1040" grpId="0"/>
      <p:bldP spid="1041" grpId="0"/>
      <p:bldP spid="1042" grpId="0"/>
      <p:bldP spid="1043" grpId="0"/>
      <p:bldP spid="1044" grpId="0"/>
      <p:bldP spid="1045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382000" cy="339447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width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dirty="0" smtClean="0"/>
              <a:t>width=“80%”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&gt;…..&lt;/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3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13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382000" cy="339447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column width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dirty="0" smtClean="0"/>
              <a:t>width=“80%”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 width=“50%”&gt;name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382000" cy="339447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border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dirty="0" smtClean="0"/>
              <a:t>border="</a:t>
            </a:r>
            <a:r>
              <a:rPr lang="en-US" dirty="0" smtClean="0"/>
              <a:t>1“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&gt;…..&lt;/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382000" cy="339447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align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dirty="0" smtClean="0"/>
              <a:t>align</a:t>
            </a:r>
            <a:r>
              <a:rPr lang="en-US" dirty="0" smtClean="0"/>
              <a:t>="center</a:t>
            </a:r>
            <a:r>
              <a:rPr lang="en-US" dirty="0" smtClean="0"/>
              <a:t>"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&gt;…..&lt;/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382000" cy="339447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align table content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dirty="0" smtClean="0"/>
              <a:t>align</a:t>
            </a:r>
            <a:r>
              <a:rPr lang="en-US" dirty="0" smtClean="0"/>
              <a:t>="center</a:t>
            </a:r>
            <a:r>
              <a:rPr lang="en-US" dirty="0" smtClean="0"/>
              <a:t>"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 align=“center”&gt;name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382000" cy="339447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background color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dirty="0" err="1" smtClean="0"/>
              <a:t>bgcolor</a:t>
            </a:r>
            <a:r>
              <a:rPr lang="en-US" dirty="0" smtClean="0"/>
              <a:t>="green</a:t>
            </a:r>
            <a:r>
              <a:rPr lang="en-US" dirty="0" smtClean="0"/>
              <a:t>"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382000" cy="3394472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row background color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&gt;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 </a:t>
            </a:r>
            <a:r>
              <a:rPr lang="en-US" dirty="0" err="1" smtClean="0"/>
              <a:t>bgcolor</a:t>
            </a:r>
            <a:r>
              <a:rPr lang="en-US" dirty="0" smtClean="0"/>
              <a:t>="</a:t>
            </a:r>
            <a:r>
              <a:rPr lang="en-US" dirty="0" smtClean="0"/>
              <a:t>blue“&gt;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 </a:t>
            </a:r>
            <a:r>
              <a:rPr lang="en-US" dirty="0" smtClean="0"/>
              <a:t>&lt;td&gt;</a:t>
            </a:r>
            <a:r>
              <a:rPr lang="en-US" dirty="0" err="1" smtClean="0"/>
              <a:t>mahid</a:t>
            </a:r>
            <a:r>
              <a:rPr lang="en-US" dirty="0" smtClean="0"/>
              <a:t>&lt;/td</a:t>
            </a:r>
            <a:r>
              <a:rPr lang="en-US" dirty="0" smtClean="0"/>
              <a:t>&gt; 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2463</Words>
  <Application>WPS Presentation</Application>
  <PresentationFormat>On-screen Show (16:9)</PresentationFormat>
  <Paragraphs>202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Arunava Chowdhury</cp:lastModifiedBy>
  <cp:revision>41</cp:revision>
  <dcterms:created xsi:type="dcterms:W3CDTF">2006-08-16T00:00:00Z</dcterms:created>
  <dcterms:modified xsi:type="dcterms:W3CDTF">2022-09-06T08:37:40Z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181B6026821B459EB6547A16EDD3619B</vt:lpwstr>
  </property>
  <property fmtid="{D5CDD505-2E9C-101B-9397-08002B2CF9AE}" pid="3" name="KSOProductBuildVer">
    <vt:lpwstr>1033-11.2.0.11306</vt:lpwstr>
  </property>
</Properties>
</file>