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89" d="100"/>
          <a:sy n="89" d="100"/>
        </p:scale>
        <p:origin x="-84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iana.org/assignments/media-types/media-types.x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Anchor Tag &lt;a&gt;… &lt;/a&gt;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hyperlink using the anchor tag.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Hyperlink?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hyperlink is a link between web pages and it is used to connect one web page to another.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-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www.google.com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”&gt;Visit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Google&lt;/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a&gt;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971550"/>
          <a:ext cx="6781800" cy="2682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21625"/>
                <a:gridCol w="5260175"/>
              </a:tblGrid>
              <a:tr h="1695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67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resolution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pixel density (dpi or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dpcm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of the target display/paper.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"min-" and "max-" prefixes can be used.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media="print and (resolution:300dpi)"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7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scanning method of a tv display.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 values are "progressive" and "interlace".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media="tv and (scan:interlace)"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7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if the output device is grid or bitmap.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 values are "1" for grid, and "0" otherwise.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media="handheld and (grid:1)"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895350"/>
          <a:ext cx="7010400" cy="2438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36151"/>
                <a:gridCol w="5474249"/>
              </a:tblGrid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Default. Suitable for all devices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aural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synthesizers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braille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Braille feedback devices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8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handheld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Handheld devices (small screen, limited bandwidth)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Projectors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preview mode/printed pages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screens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8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Teletypes and similar media using a fixed-pitch character grid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8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Television type devices (low resolution, limited scroll ability)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38150"/>
            <a:ext cx="5029200" cy="2133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(OR)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495550"/>
            <a:ext cx="50834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-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="print and (resolution:300dpi)"&gt;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hreflang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895350"/>
          <a:ext cx="2438400" cy="393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9906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Hindi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Bengali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Gujarati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Kashmiri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Marathi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Malayalam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Punjabi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Sanskrit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0" y="895350"/>
          <a:ext cx="24384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Telugu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Sindhi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Kannada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Arabic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Nepali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Japanese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French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Indonesian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id, in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91200" y="89535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Korean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Portuguese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Russian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3600" y="2876550"/>
            <a:ext cx="2318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-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hreflang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=“en”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Attribute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1"/>
              </a:rPr>
              <a:t>http://</a:t>
            </a:r>
            <a:r>
              <a:rPr lang="en-US" dirty="0" smtClean="0">
                <a:hlinkClick r:id="rId1"/>
              </a:rPr>
              <a:t>www.iana.org/assignments/media-types/media-types.xhtml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742950"/>
          <a:ext cx="8382000" cy="39152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3730"/>
                <a:gridCol w="7098270"/>
              </a:tblGrid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7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Links to an alternate version of the document (i.e. print page, translated or mirror)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Links to the author of the document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bookmark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Permanent URL used for bookmarking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Links to a help document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Links to copyright information for the document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next document in a selection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</a:tr>
              <a:tr h="6190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nofollow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Links to an unendorsed document, like a paid link.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nofollow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is used by Google, to specify that the Google search spider should not follow that link)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</a:tr>
              <a:tr h="4126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noreferrer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that the browser should not send a HTTP referer header if the user follows the hyperlink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prefetch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that the target document should be cached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previous document in a selection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Links to a search tool for the document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tag (keyword) for the current document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3353" marR="63353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143530"/>
            <a:ext cx="2141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Color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77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links will appear as follows in all browsers: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unvisited link is underlined and blue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visited link is underlined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active link is underlined and red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specifies the color of the hyperlink that has not been visited or clicked 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before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webpage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color of hyperlink that has been visited before on a web page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specifies the color of currently active links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US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77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&lt;</a:t>
            </a:r>
            <a:r>
              <a:rPr lang="en-US" sz="2000" dirty="0" smtClean="0"/>
              <a:t>a </a:t>
            </a:r>
            <a:r>
              <a:rPr lang="en-US" sz="2000" i="1" dirty="0" err="1" smtClean="0"/>
              <a:t>href</a:t>
            </a:r>
            <a:r>
              <a:rPr lang="en-US" sz="2000" dirty="0" smtClean="0"/>
              <a:t>="www.google.com"&gt;Google&lt;/a&gt;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    &lt;a </a:t>
            </a:r>
            <a:r>
              <a:rPr lang="en-US" sz="2000" i="1" dirty="0" err="1" smtClean="0"/>
              <a:t>href</a:t>
            </a:r>
            <a:r>
              <a:rPr lang="en-US" sz="2000" dirty="0" smtClean="0"/>
              <a:t>="test.html"&gt;Home&lt;/a&gt;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    &lt;a </a:t>
            </a:r>
            <a:r>
              <a:rPr lang="en-US" sz="2000" i="1" dirty="0" err="1" smtClean="0"/>
              <a:t>href</a:t>
            </a:r>
            <a:r>
              <a:rPr lang="en-US" sz="2000" dirty="0" smtClean="0"/>
              <a:t>="mailto:abc@gmail.com"&gt;Mailto&lt;/a&gt;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attribute </a:t>
            </a:r>
            <a:r>
              <a:rPr lang="en-US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77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/>
          </a:p>
          <a:p>
            <a:pPr>
              <a:buNone/>
            </a:pPr>
            <a:r>
              <a:rPr lang="en-US" sz="2000" dirty="0" smtClean="0"/>
              <a:t> &lt;a </a:t>
            </a:r>
            <a:r>
              <a:rPr lang="en-US" sz="2000" i="1" dirty="0" err="1" smtClean="0"/>
              <a:t>href</a:t>
            </a:r>
            <a:r>
              <a:rPr lang="en-US" sz="2000" dirty="0" smtClean="0"/>
              <a:t>="#imp"&gt;important&lt;/a&gt;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---------------------------------------------------------------------------------------------------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--------------------------------------------more text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&lt;p </a:t>
            </a:r>
            <a:r>
              <a:rPr lang="en-US" sz="2000" i="1" dirty="0" smtClean="0"/>
              <a:t>id</a:t>
            </a:r>
            <a:r>
              <a:rPr lang="en-US" sz="2000" dirty="0" smtClean="0"/>
              <a:t>="imp"&gt;Hello&lt;/p&gt;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 value attribute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77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/>
              <a:t>&lt;a </a:t>
            </a:r>
            <a:r>
              <a:rPr lang="en-US" sz="2000" i="1" dirty="0" err="1" smtClean="0"/>
              <a:t>href</a:t>
            </a:r>
            <a:r>
              <a:rPr lang="en-US" sz="2000" dirty="0" smtClean="0"/>
              <a:t>="</a:t>
            </a:r>
            <a:r>
              <a:rPr lang="en-US" sz="2000" dirty="0" err="1" smtClean="0"/>
              <a:t>javascript:alert</a:t>
            </a:r>
            <a:r>
              <a:rPr lang="en-US" sz="2000" dirty="0" smtClean="0"/>
              <a:t>('Hello India</a:t>
            </a:r>
            <a:r>
              <a:rPr lang="en-US" sz="2000" dirty="0" smtClean="0"/>
              <a:t>')"&gt;Click Me&lt;/</a:t>
            </a:r>
            <a:r>
              <a:rPr lang="en-US" sz="2000" dirty="0" smtClean="0"/>
              <a:t>a&gt;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Anchor Tag Attributes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154430"/>
          <a:ext cx="85344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462"/>
                <a:gridCol w="1737090"/>
                <a:gridCol w="5437848"/>
              </a:tblGrid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204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href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URL as destination web page or different section of web page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0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download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that the target will be downloaded when a user clicks on the hyperlink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media_query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what media/device the linked document is optimized for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hreflang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language_code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language of the linked document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media_type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media type of the linked document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download attribute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77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/>
              <a:t>&lt;a </a:t>
            </a:r>
            <a:r>
              <a:rPr lang="en-US" sz="2000" i="1" dirty="0" err="1" smtClean="0"/>
              <a:t>href</a:t>
            </a:r>
            <a:r>
              <a:rPr lang="en-US" sz="2000" dirty="0" smtClean="0"/>
              <a:t>="pic.jpg" </a:t>
            </a:r>
            <a:r>
              <a:rPr lang="en-US" sz="2000" i="1" dirty="0" smtClean="0"/>
              <a:t>download</a:t>
            </a:r>
            <a:r>
              <a:rPr lang="en-US" sz="2000" dirty="0" smtClean="0"/>
              <a:t>="pic.jpg"&gt;Image Download&lt;/a&gt;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 &lt;a </a:t>
            </a:r>
            <a:r>
              <a:rPr lang="en-US" sz="2000" i="1" dirty="0" err="1" smtClean="0"/>
              <a:t>href</a:t>
            </a:r>
            <a:r>
              <a:rPr lang="en-US" sz="2000" dirty="0" smtClean="0"/>
              <a:t>="song/fav.mp3" </a:t>
            </a:r>
            <a:r>
              <a:rPr lang="en-US" sz="2000" i="1" dirty="0" smtClean="0"/>
              <a:t>download</a:t>
            </a:r>
            <a:r>
              <a:rPr lang="en-US" sz="2000" dirty="0" smtClean="0"/>
              <a:t>="fav.mp3"&gt;Mp3 Download&lt;/a&gt;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media attribute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77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/>
              <a:t> &lt;a </a:t>
            </a:r>
            <a:r>
              <a:rPr lang="en-US" sz="2000" i="1" dirty="0" err="1" smtClean="0"/>
              <a:t>href</a:t>
            </a:r>
            <a:r>
              <a:rPr lang="en-US" sz="2000" dirty="0" smtClean="0"/>
              <a:t>=“pag1.html" </a:t>
            </a:r>
            <a:r>
              <a:rPr lang="en-US" sz="2000" i="1" dirty="0" smtClean="0"/>
              <a:t>media</a:t>
            </a:r>
            <a:r>
              <a:rPr lang="en-US" sz="2000" dirty="0" smtClean="0"/>
              <a:t>="all"&gt;Visit&lt;/a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Note : page1.html is suitable for all device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US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77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/>
              <a:t>  &lt;a </a:t>
            </a:r>
            <a:r>
              <a:rPr lang="en-US" sz="2000" i="1" dirty="0" err="1" smtClean="0"/>
              <a:t>lang</a:t>
            </a:r>
            <a:r>
              <a:rPr lang="en-US" sz="2000" dirty="0" smtClean="0"/>
              <a:t>="en" </a:t>
            </a:r>
            <a:r>
              <a:rPr lang="en-US" sz="2000" i="1" dirty="0" err="1" smtClean="0"/>
              <a:t>href</a:t>
            </a:r>
            <a:r>
              <a:rPr lang="en-US" sz="2000" dirty="0" smtClean="0"/>
              <a:t>="test.html"&gt;Visit&lt;/a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Note:  it says that test.html  document is </a:t>
            </a:r>
            <a:r>
              <a:rPr lang="en-US" sz="2000" dirty="0" err="1" smtClean="0"/>
              <a:t>english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type attribute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77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/>
              <a:t>  &lt;a </a:t>
            </a:r>
            <a:r>
              <a:rPr lang="en-US" sz="2000" i="1" dirty="0" err="1" smtClean="0"/>
              <a:t>href</a:t>
            </a:r>
            <a:r>
              <a:rPr lang="en-US" sz="2000" dirty="0" smtClean="0"/>
              <a:t>="</a:t>
            </a:r>
            <a:r>
              <a:rPr lang="en-US" sz="2000" dirty="0" smtClean="0"/>
              <a:t>test.html“ type=“text/html”&gt;Visit</a:t>
            </a:r>
            <a:r>
              <a:rPr lang="en-US" sz="2000" dirty="0" smtClean="0"/>
              <a:t>&lt;/a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US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77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/>
              <a:t>   &lt;a </a:t>
            </a:r>
            <a:r>
              <a:rPr lang="en-US" sz="2000" i="1" dirty="0" err="1" smtClean="0"/>
              <a:t>rel</a:t>
            </a:r>
            <a:r>
              <a:rPr lang="en-US" sz="2000" dirty="0" smtClean="0"/>
              <a:t>="help" </a:t>
            </a:r>
            <a:r>
              <a:rPr lang="en-US" sz="2000" i="1" dirty="0" err="1" smtClean="0"/>
              <a:t>href</a:t>
            </a:r>
            <a:r>
              <a:rPr lang="en-US" sz="2000" dirty="0" smtClean="0"/>
              <a:t>="help.html" &gt;&lt;/a&gt;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Note: it </a:t>
            </a:r>
            <a:r>
              <a:rPr lang="en-US" sz="2000" dirty="0" err="1" smtClean="0"/>
              <a:t>reffer</a:t>
            </a:r>
            <a:r>
              <a:rPr lang="en-US" sz="2000" dirty="0" smtClean="0"/>
              <a:t> that relation between current page and help.html is help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target attribute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77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/>
              <a:t>   &lt;a </a:t>
            </a:r>
            <a:r>
              <a:rPr lang="en-US" sz="2000" dirty="0" smtClean="0"/>
              <a:t> </a:t>
            </a:r>
            <a:r>
              <a:rPr lang="en-US" sz="2000" i="1" dirty="0" err="1" smtClean="0"/>
              <a:t>href</a:t>
            </a:r>
            <a:r>
              <a:rPr lang="en-US" sz="2000" dirty="0" smtClean="0"/>
              <a:t>="help.html" </a:t>
            </a:r>
            <a:r>
              <a:rPr lang="en-US" sz="2000" dirty="0" smtClean="0"/>
              <a:t> target=“_blank”&gt;&lt;/</a:t>
            </a:r>
            <a:r>
              <a:rPr lang="en-US" sz="2000" dirty="0" smtClean="0"/>
              <a:t>a&gt;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change link color on html 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42326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600" dirty="0" smtClean="0"/>
              <a:t>  </a:t>
            </a:r>
            <a:r>
              <a:rPr lang="en-US" sz="5600" b="1" dirty="0" smtClean="0"/>
              <a:t> </a:t>
            </a:r>
            <a:r>
              <a:rPr lang="en-US" sz="7200" b="1" dirty="0" smtClean="0"/>
              <a:t>By default, links will appear as follow in all browsers :</a:t>
            </a:r>
            <a:endParaRPr lang="en-US" sz="7200" b="1" dirty="0" smtClean="0"/>
          </a:p>
          <a:p>
            <a:pPr>
              <a:buNone/>
            </a:pPr>
            <a:r>
              <a:rPr lang="en-US" sz="7200" dirty="0" smtClean="0"/>
              <a:t> </a:t>
            </a:r>
            <a:r>
              <a:rPr lang="en-US" sz="7200" dirty="0" smtClean="0"/>
              <a:t> An unvisited link is underline and blue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  A visited link is underline and purple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 An active link is underline and red</a:t>
            </a:r>
            <a:endParaRPr lang="en-US" sz="7200" dirty="0" smtClean="0"/>
          </a:p>
          <a:p>
            <a:pPr>
              <a:buNone/>
            </a:pPr>
            <a:endParaRPr lang="en-US" sz="7200" dirty="0" smtClean="0"/>
          </a:p>
          <a:p>
            <a:pPr>
              <a:buNone/>
            </a:pPr>
            <a:r>
              <a:rPr lang="en-US" sz="7200" b="1" dirty="0" smtClean="0"/>
              <a:t>link – </a:t>
            </a:r>
            <a:r>
              <a:rPr lang="en-US" sz="7200" dirty="0" smtClean="0"/>
              <a:t>specifies the color of the hyperlink that has not been visited or clicked before on a webpage</a:t>
            </a:r>
            <a:endParaRPr lang="en-US" sz="7200" dirty="0" smtClean="0"/>
          </a:p>
          <a:p>
            <a:pPr>
              <a:buNone/>
            </a:pPr>
            <a:r>
              <a:rPr lang="en-US" sz="7200" b="1" dirty="0" err="1" smtClean="0"/>
              <a:t>vlink</a:t>
            </a:r>
            <a:r>
              <a:rPr lang="en-US" sz="7200" b="1" dirty="0" smtClean="0"/>
              <a:t>- </a:t>
            </a:r>
            <a:r>
              <a:rPr lang="en-US" sz="7200" dirty="0" smtClean="0"/>
              <a:t>specifies </a:t>
            </a:r>
            <a:r>
              <a:rPr lang="en-US" sz="7200" dirty="0" err="1" smtClean="0"/>
              <a:t>te</a:t>
            </a:r>
            <a:r>
              <a:rPr lang="en-US" sz="7200" dirty="0" smtClean="0"/>
              <a:t> color of hyperlink that has been visited before on a web page</a:t>
            </a:r>
            <a:endParaRPr lang="en-US" sz="7200" dirty="0" smtClean="0"/>
          </a:p>
          <a:p>
            <a:pPr>
              <a:buNone/>
            </a:pPr>
            <a:r>
              <a:rPr lang="en-US" sz="7200" b="1" dirty="0" err="1" smtClean="0"/>
              <a:t>alink</a:t>
            </a:r>
            <a:r>
              <a:rPr lang="en-US" sz="7200" b="1" dirty="0" smtClean="0"/>
              <a:t>- </a:t>
            </a:r>
            <a:r>
              <a:rPr lang="en-US" sz="7200" dirty="0" smtClean="0"/>
              <a:t>specifies the color of currently active links</a:t>
            </a:r>
            <a:endParaRPr lang="en-US" sz="7200" dirty="0" smtClean="0"/>
          </a:p>
          <a:p>
            <a:pPr>
              <a:buNone/>
            </a:pPr>
            <a:endParaRPr lang="en-US" sz="7200" b="1" dirty="0" smtClean="0"/>
          </a:p>
          <a:p>
            <a:pPr>
              <a:buNone/>
            </a:pPr>
            <a:r>
              <a:rPr lang="en-US" sz="7200" dirty="0" smtClean="0"/>
              <a:t>&lt;body </a:t>
            </a:r>
            <a:r>
              <a:rPr lang="en-US" sz="7200" i="1" dirty="0" smtClean="0"/>
              <a:t>link</a:t>
            </a:r>
            <a:r>
              <a:rPr lang="en-US" sz="7200" dirty="0" smtClean="0"/>
              <a:t>="green" </a:t>
            </a:r>
            <a:r>
              <a:rPr lang="en-US" sz="7200" i="1" dirty="0" err="1" smtClean="0"/>
              <a:t>vlink</a:t>
            </a:r>
            <a:r>
              <a:rPr lang="en-US" sz="7200" dirty="0" smtClean="0"/>
              <a:t>="yellow" </a:t>
            </a:r>
            <a:r>
              <a:rPr lang="en-US" sz="7200" i="1" dirty="0" err="1" smtClean="0"/>
              <a:t>alink</a:t>
            </a:r>
            <a:r>
              <a:rPr lang="en-US" sz="7200" dirty="0" smtClean="0"/>
              <a:t>="black"&gt;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 &lt;a </a:t>
            </a:r>
            <a:r>
              <a:rPr lang="en-US" sz="7200" i="1" dirty="0" err="1" smtClean="0"/>
              <a:t>href</a:t>
            </a:r>
            <a:r>
              <a:rPr lang="en-US" sz="7200" dirty="0" smtClean="0"/>
              <a:t>="test1.html" </a:t>
            </a:r>
            <a:r>
              <a:rPr lang="en-US" sz="7200" i="1" dirty="0" smtClean="0"/>
              <a:t>target</a:t>
            </a:r>
            <a:r>
              <a:rPr lang="en-US" sz="7200" dirty="0" smtClean="0"/>
              <a:t>="_blank"&gt; &lt;h2&gt;Link1&lt;/h2&gt; &lt;/a&gt;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 &lt;a </a:t>
            </a:r>
            <a:r>
              <a:rPr lang="en-US" sz="7200" i="1" dirty="0" err="1" smtClean="0"/>
              <a:t>href</a:t>
            </a:r>
            <a:r>
              <a:rPr lang="en-US" sz="7200" dirty="0" smtClean="0"/>
              <a:t>="test2.html" </a:t>
            </a:r>
            <a:r>
              <a:rPr lang="en-US" sz="7200" i="1" dirty="0" smtClean="0"/>
              <a:t>target</a:t>
            </a:r>
            <a:r>
              <a:rPr lang="en-US" sz="7200" dirty="0" smtClean="0"/>
              <a:t>="_blank"&gt;&lt;h2&gt;Link2&lt;/h2&gt;&lt;/a&gt;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 &lt;a </a:t>
            </a:r>
            <a:r>
              <a:rPr lang="en-US" sz="7200" i="1" dirty="0" err="1" smtClean="0"/>
              <a:t>href</a:t>
            </a:r>
            <a:r>
              <a:rPr lang="en-US" sz="7200" dirty="0" smtClean="0"/>
              <a:t>="test3.html" </a:t>
            </a:r>
            <a:r>
              <a:rPr lang="en-US" sz="7200" i="1" dirty="0" smtClean="0"/>
              <a:t>target</a:t>
            </a:r>
            <a:r>
              <a:rPr lang="en-US" sz="7200" dirty="0" smtClean="0"/>
              <a:t>="_blank"&gt;&lt;h2&gt;Link3&lt;/h2&gt;&lt;/a</a:t>
            </a:r>
            <a:r>
              <a:rPr lang="en-US" sz="7200" dirty="0" smtClean="0"/>
              <a:t>&gt;</a:t>
            </a:r>
            <a:r>
              <a:rPr lang="en-US" sz="7200" dirty="0" smtClean="0"/>
              <a:t>  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&lt;/body&gt;</a:t>
            </a:r>
            <a:endParaRPr lang="en-US" sz="72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Anchor Tag Attributes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11019"/>
          <a:ext cx="84582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371600"/>
                <a:gridCol w="5943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_blank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_parent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_top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framename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_self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the linked document in a new window or tab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the linked document in the parent frame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the linked document in the full body of the window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the linked document in a named frame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 the linked document in the same frame as it was clicked (this is default)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220819"/>
            <a:ext cx="668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-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www.google.com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target="_blank"&gt;Visit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895350"/>
          <a:ext cx="3068904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324"/>
                <a:gridCol w="17215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alternate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bookmark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license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nofollow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noreferrer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prefetch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Anchor Tag Attributes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1208" y="1809750"/>
            <a:ext cx="4991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-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nofollow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www.google.com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/"&gt;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1047750"/>
            <a:ext cx="503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specifies the relationship between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document and the linked document.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Autofit/>
          </a:bodyPr>
          <a:lstStyle/>
          <a:p>
            <a:r>
              <a:rPr lang="en-US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077200" cy="396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- &lt;a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=“URL"&gt;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absolute URL - points to another web site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www.google.com"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relative URL - points to a file within a web site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=“page1.html"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an element with a specified id within the page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-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="#bottom"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protocols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https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://, ftp://, mailto:, file:, etc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script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javascript:alert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(“Hello”);’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79738" y="576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Attribute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download attribute specifies that the target will be downloaded when a user clicks on the hyperlink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-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images/example.jpg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download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euporia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Attribute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 attribute specifies what media/device the linked document is optimized for.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is used to specify that the target URL is designed for special devices (like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iPhone and android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speech or print media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14350"/>
          <a:ext cx="6629400" cy="3901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78081"/>
                <a:gridCol w="4851319"/>
              </a:tblGrid>
              <a:tr h="1857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width of the targeted display area.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"min-" and "max-" prefixes can be used.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media="screen and (min-width:500px)"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height of the  targeted display area.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media="screen and (max-height:700px)"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device-width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width of the target display/paper.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media="screen and (device-width:500px)"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device-height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height of the target display/paper.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media="screen and (device-height:500px)"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orientation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orientation of the target display/paper.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 values: "portrait" or "landscape"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media="all and (orientation: landscape)"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5595" y="514350"/>
          <a:ext cx="7281605" cy="42020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11006"/>
                <a:gridCol w="5170599"/>
              </a:tblGrid>
              <a:tr h="300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7854" marR="5785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en-US" sz="1600" b="1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7854" marR="5785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3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aspect-ratio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width/height ratio of the targeted display area.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media="screen and (aspect-ratio:16/9)"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7854" marR="57854" marT="0" marB="0"/>
                </a:tc>
              </a:tr>
              <a:tr h="7510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device-aspect-ratio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device-width/device-height ratio of the target display/paper.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media="screen and (aspect-ratio:16/9)"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7854" marR="57854" marT="0" marB="0"/>
                </a:tc>
              </a:tr>
              <a:tr h="563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bits per color of target display.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"min-" and "max-" prefixes can be used.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media="screen and (color:3)"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7854" marR="57854" marT="0" marB="0"/>
                </a:tc>
              </a:tr>
              <a:tr h="563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color-index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number of colors the target display can handle.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media="screen and (min-color-index:256)"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7854" marR="57854" marT="0" marB="0"/>
                </a:tc>
              </a:tr>
              <a:tr h="563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monochrome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bits per pixel in a monochrome frame buffer.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"min-" and "max-" prefixes can be used.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media="screen and (monochrome:2)"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57854" marR="57854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7977</Words>
  <Application>WPS Presentation</Application>
  <PresentationFormat>On-screen Show (16:9)</PresentationFormat>
  <Paragraphs>506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Anchor Tag &lt;a&gt;… &lt;/a&gt;</vt:lpstr>
      <vt:lpstr>Anchor Tag Attributes</vt:lpstr>
      <vt:lpstr>Anchor Tag Attributes</vt:lpstr>
      <vt:lpstr>Anchor Tag Attributes</vt:lpstr>
      <vt:lpstr>href Attribute</vt:lpstr>
      <vt:lpstr>Download Attribute</vt:lpstr>
      <vt:lpstr>Media Attribute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hreflang Attribute</vt:lpstr>
      <vt:lpstr>Type Attribute</vt:lpstr>
      <vt:lpstr>PowerPoint 演示文稿</vt:lpstr>
      <vt:lpstr>Link Color</vt:lpstr>
      <vt:lpstr>Example of href attribute</vt:lpstr>
      <vt:lpstr>Example of id attribute attribute</vt:lpstr>
      <vt:lpstr>Example of script value attribute</vt:lpstr>
      <vt:lpstr>Example of download attribute</vt:lpstr>
      <vt:lpstr>Example of media attribute</vt:lpstr>
      <vt:lpstr>Example of lang attribute</vt:lpstr>
      <vt:lpstr>Example of type attribute</vt:lpstr>
      <vt:lpstr>Example of rel attribute</vt:lpstr>
      <vt:lpstr>Example of target attribute</vt:lpstr>
      <vt:lpstr>How to change link color on html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Arunava Chowdhury</cp:lastModifiedBy>
  <cp:revision>51</cp:revision>
  <dcterms:created xsi:type="dcterms:W3CDTF">2006-08-16T00:00:00Z</dcterms:created>
  <dcterms:modified xsi:type="dcterms:W3CDTF">2022-09-12T09:52:58Z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42BDFAB45F734B579C94F6641DE36C8D</vt:lpwstr>
  </property>
  <property fmtid="{D5CDD505-2E9C-101B-9397-08002B2CF9AE}" pid="3" name="KSOProductBuildVer">
    <vt:lpwstr>1033-11.2.0.11306</vt:lpwstr>
  </property>
</Properties>
</file>