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4" r:id="rId4"/>
    <p:sldId id="263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youtube.com/" TargetMode="External"/><Relationship Id="rId1" Type="http://schemas.openxmlformats.org/officeDocument/2006/relationships/hyperlink" Target="http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It will help us to open another webpage into current page</a:t>
            </a:r>
            <a:r>
              <a:rPr lang="en-US" sz="2000" dirty="0" smtClean="0"/>
              <a:t>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iframe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src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1"/>
              </a:rPr>
              <a:t>“www.google.com</a:t>
            </a:r>
            <a:r>
              <a:rPr lang="en-US" sz="2000" dirty="0" smtClean="0"/>
              <a:t> “&gt;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iframe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iframe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src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2"/>
              </a:rPr>
              <a:t>“www.youtube.com</a:t>
            </a:r>
            <a:r>
              <a:rPr lang="en-US" sz="2000" dirty="0" smtClean="0"/>
              <a:t> "&gt;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iframe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border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It will help us to open another webpage into current page</a:t>
            </a:r>
            <a:r>
              <a:rPr lang="en-US" sz="2000" dirty="0" smtClean="0"/>
              <a:t>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iframe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src</a:t>
            </a:r>
            <a:r>
              <a:rPr lang="en-US" sz="2000" dirty="0" smtClean="0"/>
              <a:t>="www.google.com" </a:t>
            </a:r>
            <a:r>
              <a:rPr lang="en-US" sz="2000" i="1" dirty="0" err="1" smtClean="0"/>
              <a:t>frameborder</a:t>
            </a:r>
            <a:r>
              <a:rPr lang="en-US" sz="2000" dirty="0" smtClean="0"/>
              <a:t>=“2"&gt;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iframe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iframe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/>
              <a:t>www.youtube.com</a:t>
            </a:r>
            <a:r>
              <a:rPr lang="en-US" sz="2000" dirty="0" smtClean="0"/>
              <a:t>" </a:t>
            </a:r>
            <a:r>
              <a:rPr lang="en-US" sz="2000" i="1" dirty="0" err="1" smtClean="0"/>
              <a:t>frameborder</a:t>
            </a:r>
            <a:r>
              <a:rPr lang="en-US" sz="2000" dirty="0" smtClean="0"/>
              <a:t>=“2"&gt;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iframe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width and height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It will help us to open another webpage into current page</a:t>
            </a:r>
            <a:r>
              <a:rPr lang="en-US" sz="2000" dirty="0" smtClean="0"/>
              <a:t>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iframe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src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1"/>
              </a:rPr>
              <a:t>“www.google.com</a:t>
            </a:r>
            <a:r>
              <a:rPr lang="en-US" sz="2000" dirty="0" smtClean="0"/>
              <a:t> “ 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iframe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iframe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/>
              <a:t>www.youtube.com</a:t>
            </a:r>
            <a:r>
              <a:rPr lang="en-US" sz="2000" dirty="0" smtClean="0"/>
              <a:t>" </a:t>
            </a:r>
            <a:r>
              <a:rPr lang="en-US" sz="2000" dirty="0" smtClean="0"/>
              <a:t> </a:t>
            </a:r>
            <a:r>
              <a:rPr lang="en-US" sz="2000" i="1" dirty="0" smtClean="0"/>
              <a:t>height</a:t>
            </a:r>
            <a:r>
              <a:rPr lang="en-US" sz="2000" dirty="0" smtClean="0"/>
              <a:t>="250" </a:t>
            </a:r>
            <a:r>
              <a:rPr lang="en-US" sz="2000" i="1" dirty="0" smtClean="0"/>
              <a:t>width</a:t>
            </a:r>
            <a:r>
              <a:rPr lang="en-US" sz="2000" dirty="0" smtClean="0"/>
              <a:t>="250"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iframe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WPS Presentation</Application>
  <PresentationFormat>On-screen Show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Iframe</vt:lpstr>
      <vt:lpstr>Iframe border</vt:lpstr>
      <vt:lpstr>Iframe set width and height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</dc:title>
  <dc:creator>R</dc:creator>
  <cp:lastModifiedBy>Arunava Chowdhury</cp:lastModifiedBy>
  <cp:revision>25</cp:revision>
  <dcterms:created xsi:type="dcterms:W3CDTF">2006-08-16T00:00:00Z</dcterms:created>
  <dcterms:modified xsi:type="dcterms:W3CDTF">2022-09-12T10:02:25Z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1C23BF7FF1EF46A994808D82752B79E2</vt:lpwstr>
  </property>
  <property fmtid="{D5CDD505-2E9C-101B-9397-08002B2CF9AE}" pid="3" name="KSOProductBuildVer">
    <vt:lpwstr>1033-11.2.0.11306</vt:lpwstr>
  </property>
</Properties>
</file>