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external style sheet is a separate document that contains only CSS rules. 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external 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 helps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 the look of an entire website by changing just one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file. It should not contain any HTML Tags. It has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extension.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 { color: red; font-size: 24px;}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1{ color: blue; font-size: 24em;}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Open notepad++ or any other Editor or IDE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Write CSS Code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Save with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extension for example geekyshows.css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How to link Web Page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to an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attribute with &lt;link&gt; element inside the &lt;head&gt; tag is used to link web page to an external style sheet.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&lt;title&gt;Welcome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&lt;link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=“geekyshows.css”&gt;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&lt;h1&gt;I am Heading&lt;/h1&gt;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&lt;p&gt;I am first Paragraph.&lt;/p&gt;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&lt;p&gt;I am second Paragraph&lt;/p&gt;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138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External Style Sheet</vt:lpstr>
      <vt:lpstr>Example</vt:lpstr>
      <vt:lpstr>How to link Web Page to an External Style Sheet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Style Sheet</dc:title>
  <dc:creator>R</dc:creator>
  <cp:lastModifiedBy>R</cp:lastModifiedBy>
  <cp:revision>8</cp:revision>
  <dcterms:created xsi:type="dcterms:W3CDTF">2006-08-16T00:00:00Z</dcterms:created>
  <dcterms:modified xsi:type="dcterms:W3CDTF">2016-08-21T16:22:13Z</dcterms:modified>
</cp:coreProperties>
</file>