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color: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orange;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font-size: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25em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 { color: green; font-size: 20px;}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Save as : geekyshows.css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Multiple Style Sheet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7478"/>
            <a:ext cx="7385891" cy="4156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&lt;title&gt;Hello CSS&lt;/title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&lt;link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=“geekyshows.css”&gt;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&lt;style type=“text/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h1{color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blue; font-size: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 {color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red; font-size: 30px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 style=“color: cyan font-size: 45em;” &gt;I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 Heading&lt;/h1&gt;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style=“color: yellow font-size: 40px;” &gt;I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1st Para&lt;/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819150"/>
            <a:ext cx="22749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7843091" y="1219260"/>
            <a:ext cx="0" cy="514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1733550"/>
            <a:ext cx="1137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248400" y="1962150"/>
            <a:ext cx="4572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2222561"/>
            <a:ext cx="2202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8173" y="4171950"/>
            <a:ext cx="1470274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Inline Styles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43592" y="3590895"/>
            <a:ext cx="809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43592" y="3943350"/>
            <a:ext cx="809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</p:cNvCxnSpPr>
          <p:nvPr/>
        </p:nvCxnSpPr>
        <p:spPr>
          <a:xfrm flipV="1">
            <a:off x="8173310" y="3590895"/>
            <a:ext cx="0" cy="5810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of Style Sheets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Styles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or Internal Style Sheets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Browser default</a:t>
            </a:r>
          </a:p>
        </p:txBody>
      </p:sp>
    </p:spTree>
    <p:extLst>
      <p:ext uri="{BB962C8B-B14F-4D97-AF65-F5344CB8AC3E}">
        <p14:creationId xmlns:p14="http://schemas.microsoft.com/office/powerpoint/2010/main" val="16657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- External or Internal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381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internal style is defined after the link to the external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 then Internal Style has highest priority.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&lt;title&gt;Hello CSS&lt;/title&gt;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 &lt;link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=“geekyshows.css”&gt;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&lt;style type=“text/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p { color: red; font-size: 30px;}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h1{ color: blue; font-size: 35em;}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6618" y="1733550"/>
            <a:ext cx="22749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7854109" y="2133660"/>
            <a:ext cx="0" cy="514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16618" y="2647950"/>
            <a:ext cx="1137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331553" y="2952750"/>
            <a:ext cx="4572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8753" y="3213161"/>
            <a:ext cx="2202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- External or Internal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458200" cy="381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internal style is defined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link to the external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 then External Style has highest priority.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&lt;title&gt;Hello CSS&lt;/title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style type=“text/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p { color: red; font-size: 30px;}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h1{ color: blue; font-size: 35em;}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 &lt;link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=“geekyshows.css”&gt;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818" y="4019550"/>
            <a:ext cx="22749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999581" y="3750282"/>
            <a:ext cx="1419" cy="269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59074" y="3750282"/>
            <a:ext cx="1041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331552" y="2530504"/>
            <a:ext cx="4572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8752" y="2790915"/>
            <a:ext cx="2202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of Style Sheets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Styles 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or Internal Style Sheets 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Browser default</a:t>
            </a:r>
          </a:p>
        </p:txBody>
      </p:sp>
    </p:spTree>
    <p:extLst>
      <p:ext uri="{BB962C8B-B14F-4D97-AF65-F5344CB8AC3E}">
        <p14:creationId xmlns:p14="http://schemas.microsoft.com/office/powerpoint/2010/main" val="36041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140</Words>
  <Application>Microsoft Office PowerPoint</Application>
  <PresentationFormat>On-screen Show (16:9)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Multiple Style Sheet</vt:lpstr>
      <vt:lpstr>Priority of Style Sheets</vt:lpstr>
      <vt:lpstr>Priority - External or Internal</vt:lpstr>
      <vt:lpstr>Priority - External or Internal</vt:lpstr>
      <vt:lpstr>Priority of Style Sheets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Styl</dc:title>
  <dc:creator>R</dc:creator>
  <cp:lastModifiedBy>R</cp:lastModifiedBy>
  <cp:revision>12</cp:revision>
  <dcterms:created xsi:type="dcterms:W3CDTF">2006-08-16T00:00:00Z</dcterms:created>
  <dcterms:modified xsi:type="dcterms:W3CDTF">2016-08-22T15:28:49Z</dcterms:modified>
</cp:coreProperties>
</file>