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Comment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CSS comment starts with /* and ends with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*/.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#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/* I am comment */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red; font-size: 60px;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	       }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&lt;body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 id="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"&gt;Hello World!&lt;/p&gt;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R</dc:creator>
  <cp:lastModifiedBy>R</cp:lastModifiedBy>
  <cp:revision>3</cp:revision>
  <dcterms:created xsi:type="dcterms:W3CDTF">2006-08-16T00:00:00Z</dcterms:created>
  <dcterms:modified xsi:type="dcterms:W3CDTF">2016-08-22T15:49:37Z</dcterms:modified>
</cp:coreProperties>
</file>