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 Selector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selector uses the id attribute of an HTML element to select a specific 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 of an element should be unique within a page, so the id selector is used to select one unique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an element with a specific id, write a hash (#) character, followed by the id of the element.</a:t>
            </a:r>
          </a:p>
        </p:txBody>
      </p:sp>
    </p:spTree>
    <p:extLst>
      <p:ext uri="{BB962C8B-B14F-4D97-AF65-F5344CB8AC3E}">
        <p14:creationId xmlns:p14="http://schemas.microsoft.com/office/powerpoint/2010/main" val="8734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with a letter A-Z or a-z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cannot start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all values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case-insensitive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#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red; font-size: 60px;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"&gt;Hello World!&lt;/p&gt;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794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id Selector</vt:lpstr>
      <vt:lpstr>Rules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Selector</dc:title>
  <dc:creator>R</dc:creator>
  <cp:lastModifiedBy>Windows User</cp:lastModifiedBy>
  <cp:revision>3</cp:revision>
  <dcterms:created xsi:type="dcterms:W3CDTF">2006-08-16T00:00:00Z</dcterms:created>
  <dcterms:modified xsi:type="dcterms:W3CDTF">2017-03-10T06:33:40Z</dcterms:modified>
</cp:coreProperties>
</file>