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Tag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&lt;link&gt; tag defines a link between a document and an external resource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&lt;link&gt; element is an empty element, it contains attributes only. This element goes only in the head section, but it can appear any number of times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971550"/>
          <a:ext cx="7696200" cy="2209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48801"/>
                <a:gridCol w="1649118"/>
                <a:gridCol w="4898281"/>
              </a:tblGrid>
              <a:tr h="2762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43390" marR="4339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43390" marR="4339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43390" marR="4339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crossorigin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43390" marR="4339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anonymous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use-credentials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43390" marR="4339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Specifies how the element handles cross-origin requests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43390" marR="43390" marT="0" marB="0"/>
                </a:tc>
              </a:tr>
              <a:tr h="2762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href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43390" marR="4339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43390" marR="4339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Specifies the location of the linked document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43390" marR="43390" marT="0" marB="0"/>
                </a:tc>
              </a:tr>
              <a:tr h="5524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hreflang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43390" marR="4339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language_code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43390" marR="4339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Specifies the language of the text in the linked document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43390" marR="43390" marT="0" marB="0"/>
                </a:tc>
              </a:tr>
              <a:tr h="5524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43390" marR="4339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media_query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43390" marR="4339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Specifies on what device the linked document will be displayed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43390" marR="4339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65450" y="11906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209550"/>
          <a:ext cx="7391400" cy="472440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03304"/>
                <a:gridCol w="1583806"/>
                <a:gridCol w="4704290"/>
              </a:tblGrid>
              <a:tr h="2190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43390" marR="4339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43390" marR="4339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43390" marR="4339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422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43390" marR="4339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alternate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archives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bookmark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external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help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icon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license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nofollow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noreferrer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pingback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prefetch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prev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sidebar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stylesheet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tag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43390" marR="4339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Required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Specifies the relationship between the current document and the linked document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43390" marR="43390" marT="0" marB="0"/>
                </a:tc>
              </a:tr>
              <a:tr h="3754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43390" marR="4339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 X Width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43390" marR="4339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Specifies the size of the linked resource. Only for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="icon"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43390" marR="43390" marT="0" marB="0"/>
                </a:tc>
              </a:tr>
              <a:tr h="1877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43390" marR="4339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media_type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43390" marR="4339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Specifies the media type of the linked document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43390" marR="4339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0550"/>
            <a:ext cx="8229600" cy="396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&lt;head&gt;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&lt;title&gt;Welcome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&lt;link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=“style.css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&lt;/head&gt;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&lt;body&gt;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&lt;h1&gt;I am Heading&lt;/h1&gt;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&lt;p&gt;I am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Paragraph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.&lt;/p&gt;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&lt;/body&gt;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1136</Words>
  <Application>WPS Presentation</Application>
  <PresentationFormat>On-screen Show (16:9)</PresentationFormat>
  <Paragraphs>88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Office Theme</vt:lpstr>
      <vt:lpstr>Link Tag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Tag</dc:title>
  <dc:creator>R</dc:creator>
  <cp:lastModifiedBy>Arunava Chowdhury</cp:lastModifiedBy>
  <cp:revision>5</cp:revision>
  <dcterms:created xsi:type="dcterms:W3CDTF">2006-08-16T00:00:00Z</dcterms:created>
  <dcterms:modified xsi:type="dcterms:W3CDTF">2022-09-19T05:11:29Z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0981979F2106412FAD32F5BD661E2761</vt:lpwstr>
  </property>
  <property fmtid="{D5CDD505-2E9C-101B-9397-08002B2CF9AE}" pid="3" name="KSOProductBuildVer">
    <vt:lpwstr>1033-11.2.0.11306</vt:lpwstr>
  </property>
</Properties>
</file>