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07" autoAdjust="0"/>
  </p:normalViewPr>
  <p:slideViewPr>
    <p:cSldViewPr>
      <p:cViewPr varScale="1">
        <p:scale>
          <a:sx n="81" d="100"/>
          <a:sy n="81" d="100"/>
        </p:scale>
        <p:origin x="-105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25160-8A0E-45CB-856C-BEC9D17D36EE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64D5-542E-404D-97BC-0AAD0CD8BEF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25160-8A0E-45CB-856C-BEC9D17D36EE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64D5-542E-404D-97BC-0AAD0CD8BE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25160-8A0E-45CB-856C-BEC9D17D36EE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64D5-542E-404D-97BC-0AAD0CD8BE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25160-8A0E-45CB-856C-BEC9D17D36EE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64D5-542E-404D-97BC-0AAD0CD8BE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25160-8A0E-45CB-856C-BEC9D17D36EE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64D5-542E-404D-97BC-0AAD0CD8BEF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25160-8A0E-45CB-856C-BEC9D17D36EE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64D5-542E-404D-97BC-0AAD0CD8BE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25160-8A0E-45CB-856C-BEC9D17D36EE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64D5-542E-404D-97BC-0AAD0CD8BE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25160-8A0E-45CB-856C-BEC9D17D36EE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64D5-542E-404D-97BC-0AAD0CD8BE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25160-8A0E-45CB-856C-BEC9D17D36EE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64D5-542E-404D-97BC-0AAD0CD8BE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25160-8A0E-45CB-856C-BEC9D17D36EE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64D5-542E-404D-97BC-0AAD0CD8BEF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B0B25160-8A0E-45CB-856C-BEC9D17D36EE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6C8164D5-542E-404D-97BC-0AAD0CD8BEF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0B25160-8A0E-45CB-856C-BEC9D17D36EE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C8164D5-542E-404D-97BC-0AAD0CD8BE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Addressing Cluster Based Approach in DEFT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Cluster Based Approach With Shared Memory In Each Cluster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905000"/>
            <a:ext cx="8229600" cy="449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600" y="2057400"/>
            <a:ext cx="4495800" cy="22098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57800" y="2057400"/>
            <a:ext cx="3200400" cy="22098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2000" y="38100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Shared Memory for Local State Updates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10200" y="28194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Shared Memory for Global State Updates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38200" y="2286000"/>
            <a:ext cx="3962400" cy="14478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838200" y="2743200"/>
            <a:ext cx="3962400" cy="0"/>
          </a:xfrm>
          <a:prstGeom prst="line">
            <a:avLst/>
          </a:prstGeom>
          <a:ln w="3175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38200" y="3276600"/>
            <a:ext cx="3962400" cy="0"/>
          </a:xfrm>
          <a:prstGeom prst="line">
            <a:avLst/>
          </a:prstGeom>
          <a:ln w="3175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47800" y="23622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 Rounded MT Bold" pitchFamily="34" charset="0"/>
              </a:rPr>
              <a:t>0x00000001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47800" y="28194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 Rounded MT Bold" pitchFamily="34" charset="0"/>
              </a:rPr>
              <a:t>0x00000004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47800" y="32766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 Rounded MT Bold" pitchFamily="34" charset="0"/>
              </a:rPr>
              <a:t>0x00000007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914400" y="4648200"/>
            <a:ext cx="1447800" cy="762000"/>
          </a:xfrm>
          <a:prstGeom prst="round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990600" y="5486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ahnschrift SemiBold" pitchFamily="34" charset="0"/>
              </a:rPr>
              <a:t>NF-1</a:t>
            </a:r>
            <a:endParaRPr lang="en-US" dirty="0">
              <a:latin typeface="Bahnschrift SemiBold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477000" y="50292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Bahnschrift SemiBold" pitchFamily="34" charset="0"/>
              </a:rPr>
              <a:t>Flow : 4</a:t>
            </a:r>
            <a:endParaRPr lang="en-US" sz="1400" dirty="0">
              <a:latin typeface="Bahnschrift SemiBold" pitchFamily="34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971800" y="4648200"/>
            <a:ext cx="1447800" cy="762000"/>
          </a:xfrm>
          <a:prstGeom prst="round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048000" y="5486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ahnschrift SemiBold" pitchFamily="34" charset="0"/>
              </a:rPr>
              <a:t>NF-2</a:t>
            </a:r>
            <a:endParaRPr lang="en-US" dirty="0">
              <a:latin typeface="Bahnschrift SemiBold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4953000" y="4648200"/>
            <a:ext cx="1447800" cy="762000"/>
          </a:xfrm>
          <a:prstGeom prst="round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876800" y="5486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ahnschrift SemiBold" pitchFamily="34" charset="0"/>
              </a:rPr>
              <a:t>NF-3</a:t>
            </a:r>
            <a:endParaRPr lang="en-US" dirty="0">
              <a:latin typeface="Bahnschrift SemiBold" pitchFamily="34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6781800" y="4648200"/>
            <a:ext cx="1447800" cy="762000"/>
          </a:xfrm>
          <a:prstGeom prst="round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6858000" y="5486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ahnschrift SemiBold" pitchFamily="34" charset="0"/>
              </a:rPr>
              <a:t>NF-4</a:t>
            </a:r>
            <a:endParaRPr lang="en-US" dirty="0">
              <a:latin typeface="Bahnschrift SemiBold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67000" y="50292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Bahnschrift SemiBold" pitchFamily="34" charset="0"/>
              </a:rPr>
              <a:t>Flow : 2</a:t>
            </a:r>
            <a:endParaRPr lang="en-US" sz="1400" dirty="0">
              <a:latin typeface="Bahnschrift SemiBold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648200" y="50292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Bahnschrift SemiBold" pitchFamily="34" charset="0"/>
              </a:rPr>
              <a:t>Flow : 3</a:t>
            </a:r>
            <a:endParaRPr lang="en-US" sz="1400" dirty="0">
              <a:latin typeface="Bahnschrift SemiBold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09600" y="50292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Bahnschrift SemiBold" pitchFamily="34" charset="0"/>
              </a:rPr>
              <a:t>Flow : 1</a:t>
            </a:r>
            <a:endParaRPr lang="en-US" sz="1400" dirty="0">
              <a:latin typeface="Bahnschrift SemiBold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505200" y="594360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 Rounded MT Bold" pitchFamily="34" charset="0"/>
              </a:rPr>
              <a:t>CLUSTER - 1</a:t>
            </a:r>
            <a:endParaRPr lang="en-US" sz="2400" b="1" dirty="0"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Cluster Based Approach With Shared Memory In Each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000" dirty="0" smtClean="0"/>
              <a:t>A cluster consists of multiple NFs.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Every cluster contains  two  shared memory units – one for local states, and the other for global  states.</a:t>
            </a:r>
          </a:p>
          <a:p>
            <a:endParaRPr lang="en-US" sz="2000" dirty="0" smtClean="0"/>
          </a:p>
          <a:p>
            <a:r>
              <a:rPr lang="en-US" sz="2000" dirty="0" smtClean="0"/>
              <a:t>Local states get updated after processing a batch by any NF in the cluster. (Lock-unlock mechanism)</a:t>
            </a:r>
          </a:p>
          <a:p>
            <a:endParaRPr lang="en-US" sz="2000" dirty="0" smtClean="0"/>
          </a:p>
          <a:p>
            <a:r>
              <a:rPr lang="en-US" sz="2000" dirty="0" smtClean="0"/>
              <a:t>A  function named </a:t>
            </a:r>
            <a:r>
              <a:rPr lang="en-US" sz="2000" i="1" dirty="0" err="1" smtClean="0">
                <a:solidFill>
                  <a:srgbClr val="C00000"/>
                </a:solidFill>
              </a:rPr>
              <a:t>getAddress</a:t>
            </a:r>
            <a:r>
              <a:rPr lang="en-US" sz="2000" i="1" dirty="0" smtClean="0">
                <a:solidFill>
                  <a:srgbClr val="C00000"/>
                </a:solidFill>
              </a:rPr>
              <a:t>(</a:t>
            </a:r>
            <a:r>
              <a:rPr lang="en-US" sz="2000" i="1" dirty="0" err="1" smtClean="0">
                <a:solidFill>
                  <a:srgbClr val="C00000"/>
                </a:solidFill>
              </a:rPr>
              <a:t>flowID</a:t>
            </a:r>
            <a:r>
              <a:rPr lang="en-US" sz="2000" i="1" dirty="0" smtClean="0">
                <a:solidFill>
                  <a:srgbClr val="C00000"/>
                </a:solidFill>
              </a:rPr>
              <a:t>) </a:t>
            </a:r>
            <a:r>
              <a:rPr lang="en-US" sz="2000" dirty="0" smtClean="0"/>
              <a:t>will be used to determine the address in the memory where the state is stored.</a:t>
            </a:r>
          </a:p>
          <a:p>
            <a:endParaRPr lang="en-US" sz="2000" dirty="0" smtClean="0"/>
          </a:p>
          <a:p>
            <a:r>
              <a:rPr lang="en-US" sz="2000" dirty="0" smtClean="0"/>
              <a:t>Idea similar to </a:t>
            </a:r>
            <a:r>
              <a:rPr lang="en-US" sz="2000" b="1" i="1" dirty="0" err="1" smtClean="0"/>
              <a:t>StatelessNF</a:t>
            </a:r>
            <a:r>
              <a:rPr lang="en-US" sz="2000" b="1" i="1" dirty="0" smtClean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 the possibility of scaling event be checked after processing each batch?</a:t>
            </a:r>
          </a:p>
          <a:p>
            <a:endParaRPr lang="en-US" dirty="0" smtClean="0"/>
          </a:p>
          <a:p>
            <a:r>
              <a:rPr lang="en-US" dirty="0" smtClean="0"/>
              <a:t>If not, we think that there is no improvement over the </a:t>
            </a:r>
            <a:r>
              <a:rPr lang="en-US" smtClean="0"/>
              <a:t>original design.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113</TotalTime>
  <Words>160</Words>
  <Application>Microsoft Office PowerPoint</Application>
  <PresentationFormat>On-screen Show (4:3)</PresentationFormat>
  <Paragraphs>30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Module</vt:lpstr>
      <vt:lpstr>Addressing Cluster Based Approach in DEFT</vt:lpstr>
      <vt:lpstr>Cluster Based Approach With Shared Memory In Each Cluster</vt:lpstr>
      <vt:lpstr>Cluster Based Approach With Shared Memory In Each Cluster</vt:lpstr>
      <vt:lpstr>Related 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browsing39</dc:creator>
  <cp:lastModifiedBy>browsing39</cp:lastModifiedBy>
  <cp:revision>6</cp:revision>
  <dcterms:created xsi:type="dcterms:W3CDTF">2022-11-21T07:53:49Z</dcterms:created>
  <dcterms:modified xsi:type="dcterms:W3CDTF">2022-11-21T09:46:52Z</dcterms:modified>
</cp:coreProperties>
</file>