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0400"/>
  <p:notesSz cx="6858000" cy="9144000"/>
  <p:embeddedFontLst>
    <p:embeddedFont>
      <p:font typeface="Source Sans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7" roundtripDataSignature="AMtx7mi4AlbmtaTXWBuingFptGRIOcJC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SansPr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SansPro-italic.fntdata"/><Relationship Id="rId14" Type="http://schemas.openxmlformats.org/officeDocument/2006/relationships/font" Target="fonts/SourceSansPro-bold.fntdata"/><Relationship Id="rId17" Type="http://customschemas.google.com/relationships/presentationmetadata" Target="metadata"/><Relationship Id="rId16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-Izenburua">
  <p:cSld name="0-Izenburu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1" name="Google Shape;21;p9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" name="Google Shape;2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23" name="Google Shape;2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Indizea">
  <p:cSld name="1-Indizea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/>
          <p:nvPr>
            <p:ph type="title"/>
          </p:nvPr>
        </p:nvSpPr>
        <p:spPr>
          <a:xfrm>
            <a:off x="478582" y="1124744"/>
            <a:ext cx="11161240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4295006" y="1988840"/>
            <a:ext cx="3600400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9250" lvl="1" marL="9144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9250" lvl="2" marL="1371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9250" lvl="3" marL="18288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9250" lvl="4" marL="22860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0" name="Google Shape;3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.png" id="31" name="Google Shape;3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 tituluarekin">
  <p:cSld name="2-Atala tituluareki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urce Sans Pro"/>
              <a:buNone/>
              <a:defRPr b="1"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37" name="Google Shape;3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622598" y="2204864"/>
            <a:ext cx="7200800" cy="381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622598" y="1340768"/>
            <a:ext cx="10945215" cy="43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  <a:defRPr sz="3000">
                <a:solidFill>
                  <a:srgbClr val="CEDA2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191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191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4191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4191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/>
          <p:nvPr>
            <p:ph idx="3" type="pic"/>
          </p:nvPr>
        </p:nvSpPr>
        <p:spPr>
          <a:xfrm>
            <a:off x="8039100" y="2205038"/>
            <a:ext cx="3529013" cy="381635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41" name="Google Shape;4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Amaiera">
  <p:cSld name="3-Amaiera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47" name="Google Shape;4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2"/>
          <p:cNvSpPr txBox="1"/>
          <p:nvPr>
            <p:ph idx="1" type="subTitle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9" name="Google Shape;49;p12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12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Zamalbide Auzoa z/g - 20100 Errenteria (Gipuzkoa)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51" name="Google Shape;5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">
  <p:cSld name="2-Atala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622598" y="1192033"/>
            <a:ext cx="7200800" cy="482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3"/>
          <p:cNvSpPr/>
          <p:nvPr>
            <p:ph idx="2" type="pic"/>
          </p:nvPr>
        </p:nvSpPr>
        <p:spPr>
          <a:xfrm>
            <a:off x="8039100" y="1192033"/>
            <a:ext cx="3529013" cy="4829355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59" name="Google Shape;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file/d/1lH6vcfi4cYXETIzubFjL4Qy0jDM5Ov11/view?usp=sharing" TargetMode="External"/><Relationship Id="rId4" Type="http://schemas.openxmlformats.org/officeDocument/2006/relationships/hyperlink" Target="https://ubuntu.com/download/deskto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/>
          <p:nvPr/>
        </p:nvSpPr>
        <p:spPr>
          <a:xfrm>
            <a:off x="780950" y="2132856"/>
            <a:ext cx="10441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s-ES" sz="5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Máquina Virtual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 txBox="1"/>
          <p:nvPr>
            <p:ph idx="12" type="sldNum"/>
          </p:nvPr>
        </p:nvSpPr>
        <p:spPr>
          <a:xfrm>
            <a:off x="8739781" y="6232227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7391350" y="116632"/>
            <a:ext cx="1296144" cy="792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Descargas\UNEVOC_Network_Logo_blue_en.png" id="68" name="Google Shape;6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326" y="248123"/>
            <a:ext cx="552160" cy="4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"/>
          <p:cNvSpPr txBox="1"/>
          <p:nvPr/>
        </p:nvSpPr>
        <p:spPr>
          <a:xfrm>
            <a:off x="874626" y="4973106"/>
            <a:ext cx="104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>
                <a:latin typeface="Source Sans Pro"/>
                <a:ea typeface="Source Sans Pro"/>
                <a:cs typeface="Source Sans Pro"/>
                <a:sym typeface="Source Sans Pro"/>
              </a:rPr>
              <a:t>COLABORADORES</a:t>
            </a:r>
            <a:r>
              <a:rPr b="0" i="0" lang="es-ES" sz="20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Nahikari Otermin eta Pablo Ru</a:t>
            </a:r>
            <a:r>
              <a:rPr lang="es-ES" sz="2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type="title"/>
          </p:nvPr>
        </p:nvSpPr>
        <p:spPr>
          <a:xfrm>
            <a:off x="478582" y="1124744"/>
            <a:ext cx="11161240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Características de la máquina virtual</a:t>
            </a:r>
            <a:endParaRPr/>
          </a:p>
        </p:txBody>
      </p:sp>
      <p:sp>
        <p:nvSpPr>
          <p:cNvPr id="75" name="Google Shape;75;p2"/>
          <p:cNvSpPr txBox="1"/>
          <p:nvPr>
            <p:ph idx="12" type="sldNum"/>
          </p:nvPr>
        </p:nvSpPr>
        <p:spPr>
          <a:xfrm>
            <a:off x="8736463" y="6232227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6" name="Google Shape;76;p2"/>
          <p:cNvSpPr txBox="1"/>
          <p:nvPr>
            <p:ph idx="1" type="body"/>
          </p:nvPr>
        </p:nvSpPr>
        <p:spPr>
          <a:xfrm>
            <a:off x="931869" y="1988850"/>
            <a:ext cx="6945300" cy="3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-ES" sz="3000"/>
              <a:t>Ubuntu 22.04</a:t>
            </a:r>
            <a:endParaRPr sz="3000"/>
          </a:p>
          <a:p>
            <a:pPr indent="-419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-ES" sz="3000"/>
              <a:t>Usuario: alumno</a:t>
            </a:r>
            <a:endParaRPr sz="3000"/>
          </a:p>
          <a:p>
            <a:pPr indent="-419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-ES" sz="3000"/>
              <a:t>Contraseña: alumno</a:t>
            </a:r>
            <a:endParaRPr sz="3000"/>
          </a:p>
          <a:p>
            <a:pPr indent="-419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-ES" sz="3000"/>
              <a:t>Inicio de sesión sin contraseña.</a:t>
            </a:r>
            <a:endParaRPr sz="3000"/>
          </a:p>
          <a:p>
            <a:pPr indent="-419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-ES" sz="3000"/>
              <a:t>Requisitos: VBox 6.1.34</a:t>
            </a:r>
            <a:endParaRPr sz="3000"/>
          </a:p>
        </p:txBody>
      </p:sp>
      <p:pic>
        <p:nvPicPr>
          <p:cNvPr id="77" name="Google Shape;7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3372" y="1913401"/>
            <a:ext cx="2148850" cy="214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60961" y="4214651"/>
            <a:ext cx="2493681" cy="1870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Software añadido</a:t>
            </a:r>
            <a:endParaRPr/>
          </a:p>
        </p:txBody>
      </p:sp>
      <p:sp>
        <p:nvSpPr>
          <p:cNvPr id="84" name="Google Shape;84;p3"/>
          <p:cNvSpPr txBox="1"/>
          <p:nvPr>
            <p:ph idx="12" type="sldNum"/>
          </p:nvPr>
        </p:nvSpPr>
        <p:spPr>
          <a:xfrm>
            <a:off x="8736463" y="6237312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5" name="Google Shape;85;p3"/>
          <p:cNvSpPr txBox="1"/>
          <p:nvPr>
            <p:ph idx="1" type="body"/>
          </p:nvPr>
        </p:nvSpPr>
        <p:spPr>
          <a:xfrm>
            <a:off x="622598" y="2205002"/>
            <a:ext cx="72009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ES" sz="2800"/>
              <a:t>gcc (C)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ES" sz="2800"/>
              <a:t>g++ (C++)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ES" sz="2800"/>
              <a:t>make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ES" sz="2800"/>
              <a:t>perl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ES" sz="2800"/>
              <a:t>VirtualBox Guest Additions</a:t>
            </a:r>
            <a:endParaRPr sz="2800"/>
          </a:p>
        </p:txBody>
      </p:sp>
      <p:sp>
        <p:nvSpPr>
          <p:cNvPr id="86" name="Google Shape;86;p3"/>
          <p:cNvSpPr txBox="1"/>
          <p:nvPr>
            <p:ph idx="2" type="body"/>
          </p:nvPr>
        </p:nvSpPr>
        <p:spPr>
          <a:xfrm>
            <a:off x="622598" y="1340768"/>
            <a:ext cx="10945215" cy="43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87" name="Google Shape;8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3372" y="1913401"/>
            <a:ext cx="2148850" cy="214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60961" y="4214651"/>
            <a:ext cx="2493681" cy="1870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Software añadido</a:t>
            </a:r>
            <a:endParaRPr/>
          </a:p>
        </p:txBody>
      </p:sp>
      <p:sp>
        <p:nvSpPr>
          <p:cNvPr id="94" name="Google Shape;94;p4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5" name="Google Shape;95;p4"/>
          <p:cNvSpPr txBox="1"/>
          <p:nvPr>
            <p:ph idx="1" type="body"/>
          </p:nvPr>
        </p:nvSpPr>
        <p:spPr>
          <a:xfrm>
            <a:off x="622598" y="2205002"/>
            <a:ext cx="72009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ES" sz="2800"/>
              <a:t>default-jre (java)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ES" sz="2800"/>
              <a:t>maven (gestor de paquetes de java)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ES" sz="2800"/>
              <a:t>curl</a:t>
            </a:r>
            <a:endParaRPr sz="2800"/>
          </a:p>
        </p:txBody>
      </p:sp>
      <p:sp>
        <p:nvSpPr>
          <p:cNvPr id="96" name="Google Shape;96;p4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97" name="Google Shape;9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3372" y="1913401"/>
            <a:ext cx="2148850" cy="214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60961" y="4214651"/>
            <a:ext cx="2493681" cy="1870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Software añadido</a:t>
            </a:r>
            <a:endParaRPr/>
          </a:p>
        </p:txBody>
      </p:sp>
      <p:sp>
        <p:nvSpPr>
          <p:cNvPr id="104" name="Google Shape;104;p5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5" name="Google Shape;105;p5"/>
          <p:cNvSpPr txBox="1"/>
          <p:nvPr>
            <p:ph idx="1" type="body"/>
          </p:nvPr>
        </p:nvSpPr>
        <p:spPr>
          <a:xfrm>
            <a:off x="622598" y="2205002"/>
            <a:ext cx="72009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ES" sz="2800"/>
              <a:t>Visual Studio Code (VSCode)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ES" sz="2800"/>
              <a:t>VSCodium</a:t>
            </a:r>
            <a:endParaRPr sz="2800"/>
          </a:p>
        </p:txBody>
      </p:sp>
      <p:sp>
        <p:nvSpPr>
          <p:cNvPr id="106" name="Google Shape;106;p5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107" name="Google Shape;10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3498" y="2862868"/>
            <a:ext cx="4062104" cy="2284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Enlace de descarga</a:t>
            </a:r>
            <a:endParaRPr/>
          </a:p>
        </p:txBody>
      </p:sp>
      <p:sp>
        <p:nvSpPr>
          <p:cNvPr id="114" name="Google Shape;114;p6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622601" y="2204875"/>
            <a:ext cx="109713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sz="2800"/>
              <a:t>.ova (Máquina virtual de VirtualBox):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sz="2800" u="sng">
                <a:solidFill>
                  <a:schemeClr val="hlink"/>
                </a:solidFill>
                <a:hlinkClick r:id="rId3"/>
              </a:rPr>
              <a:t>https://drive.google.com/file/d/1lH6vcfi4cYXETIzubFjL4Qy0jDM5Ov11/view?usp=sharing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/>
              <a:t>Ubuntu Desktop ISO: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u="sng">
                <a:solidFill>
                  <a:schemeClr val="hlink"/>
                </a:solidFill>
                <a:hlinkClick r:id="rId4"/>
              </a:rPr>
              <a:t>https://ubuntu.com/download/desktop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16" name="Google Shape;116;p6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p7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7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Zamalbide Auzoa z/g - 20100 Errenteria (Gipuzkoa)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"/>
          <p:cNvSpPr txBox="1"/>
          <p:nvPr>
            <p:ph idx="12" type="sldNum"/>
          </p:nvPr>
        </p:nvSpPr>
        <p:spPr>
          <a:xfrm>
            <a:off x="8736463" y="6237312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3041338" y="1628799"/>
            <a:ext cx="61206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ESKERRIK ASKO  </a:t>
            </a:r>
            <a:r>
              <a:rPr b="1" i="0" lang="es-ES" sz="2400" u="none" cap="none" strike="noStrike">
                <a:solidFill>
                  <a:srgbClr val="BFBFB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– </a:t>
            </a:r>
            <a:r>
              <a:rPr b="1" i="0" lang="es-ES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GRACIAS  </a:t>
            </a:r>
            <a:r>
              <a:rPr b="1" i="0" lang="es-ES" sz="2400" u="none" cap="none" strike="noStrike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–</a:t>
            </a:r>
            <a:r>
              <a:rPr b="1" i="0" lang="es-ES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7391350" y="116632"/>
            <a:ext cx="1296144" cy="792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Descargas\UNEVOC_Network_Logo_blue_en.png" id="127" name="Google Shape;12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3326" y="248123"/>
            <a:ext cx="552160" cy="4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7"/>
          <p:cNvSpPr txBox="1"/>
          <p:nvPr/>
        </p:nvSpPr>
        <p:spPr>
          <a:xfrm>
            <a:off x="874626" y="4973106"/>
            <a:ext cx="104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>
                <a:latin typeface="Source Sans Pro"/>
                <a:ea typeface="Source Sans Pro"/>
                <a:cs typeface="Source Sans Pro"/>
                <a:sym typeface="Source Sans Pro"/>
              </a:rPr>
              <a:t>COLABORADORES</a:t>
            </a:r>
            <a:r>
              <a:rPr b="0" i="0" lang="es-ES" sz="20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Nahikari Otermin eta Pablo Ru</a:t>
            </a:r>
            <a:r>
              <a:rPr lang="es-ES" sz="2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