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70" r:id="rId8"/>
    <p:sldId id="269" r:id="rId9"/>
    <p:sldId id="266" r:id="rId10"/>
    <p:sldId id="267" r:id="rId11"/>
    <p:sldId id="265" r:id="rId12"/>
    <p:sldId id="263" r:id="rId13"/>
    <p:sldId id="264" r:id="rId14"/>
    <p:sldId id="262" r:id="rId15"/>
    <p:sldId id="261" r:id="rId16"/>
    <p:sldId id="272" r:id="rId17"/>
    <p:sldId id="275" r:id="rId18"/>
    <p:sldId id="274" r:id="rId19"/>
    <p:sldId id="271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82E0-24B4-42DB-AEA6-AF6EE923A54F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36-4EC0-47F1-89ED-4270523B3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82E0-24B4-42DB-AEA6-AF6EE923A54F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36-4EC0-47F1-89ED-4270523B3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82E0-24B4-42DB-AEA6-AF6EE923A54F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36-4EC0-47F1-89ED-4270523B3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82E0-24B4-42DB-AEA6-AF6EE923A54F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36-4EC0-47F1-89ED-4270523B3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82E0-24B4-42DB-AEA6-AF6EE923A54F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36-4EC0-47F1-89ED-4270523B3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82E0-24B4-42DB-AEA6-AF6EE923A54F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36-4EC0-47F1-89ED-4270523B3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82E0-24B4-42DB-AEA6-AF6EE923A54F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36-4EC0-47F1-89ED-4270523B3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82E0-24B4-42DB-AEA6-AF6EE923A54F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36-4EC0-47F1-89ED-4270523B3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82E0-24B4-42DB-AEA6-AF6EE923A54F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36-4EC0-47F1-89ED-4270523B3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82E0-24B4-42DB-AEA6-AF6EE923A54F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36-4EC0-47F1-89ED-4270523B3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82E0-24B4-42DB-AEA6-AF6EE923A54F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7D36-4EC0-47F1-89ED-4270523B33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82E0-24B4-42DB-AEA6-AF6EE923A54F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7D36-4EC0-47F1-89ED-4270523B33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" TargetMode="External"/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ethod_chaining" TargetMode="External"/><Relationship Id="rId4" Type="http://schemas.openxmlformats.org/officeDocument/2006/relationships/hyperlink" Target="https://www.sqlalchemy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 Code Snippet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 Purcell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>
                <a:latin typeface="Consolas" pitchFamily="49" charset="0"/>
              </a:rPr>
              <a:t>for x in </a:t>
            </a:r>
            <a:r>
              <a:rPr lang="en-US" sz="2500" dirty="0" err="1" smtClean="0">
                <a:latin typeface="Consolas" pitchFamily="49" charset="0"/>
              </a:rPr>
              <a:t>self.session.query</a:t>
            </a:r>
            <a:r>
              <a:rPr lang="en-US" sz="2500" dirty="0" smtClean="0">
                <a:latin typeface="Consolas" pitchFamily="49" charset="0"/>
              </a:rPr>
              <a:t>(IsaOperand.name) </a:t>
            </a:r>
            <a:r>
              <a:rPr lang="en-US" dirty="0" smtClean="0"/>
              <a:t>=&gt; this iterates over the object </a:t>
            </a:r>
            <a:r>
              <a:rPr lang="en-US" dirty="0" err="1" smtClean="0"/>
              <a:t>self.session.query</a:t>
            </a:r>
            <a:r>
              <a:rPr lang="en-US" dirty="0" smtClean="0"/>
              <a:t>(IsaOperand.name)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things that needs to be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to understand object oriented programming in python along with </a:t>
            </a:r>
            <a:r>
              <a:rPr lang="en-US" dirty="0" err="1" smtClean="0"/>
              <a:t>SQLAlchemy</a:t>
            </a:r>
            <a:r>
              <a:rPr lang="en-US" dirty="0" smtClean="0"/>
              <a:t>. Object oriented programming is a style of programming.</a:t>
            </a:r>
          </a:p>
          <a:p>
            <a:r>
              <a:rPr lang="en-US" dirty="0" smtClean="0"/>
              <a:t>There are many styles such as </a:t>
            </a:r>
            <a:r>
              <a:rPr lang="en-US" dirty="0" err="1" smtClean="0"/>
              <a:t>oop</a:t>
            </a:r>
            <a:r>
              <a:rPr lang="en-US" dirty="0" smtClean="0"/>
              <a:t>, functional, and imperative. It requires a different way of thinking about your code.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</a:t>
            </a:r>
            <a:r>
              <a:rPr lang="en-US" dirty="0" err="1" smtClean="0"/>
              <a:t>SQLAlchemy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short, this is a python SQL toolkit and object relational </a:t>
            </a:r>
            <a:r>
              <a:rPr lang="en-US" dirty="0" err="1" smtClean="0"/>
              <a:t>mapper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smtClean="0">
                <a:latin typeface="Consolas" pitchFamily="49" charset="0"/>
              </a:rPr>
              <a:t>self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convention used in object oriented programming in python. It represents an instance of the class. It can be used to access the attributes and methods of a class.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itchFamily="49" charset="0"/>
              </a:rPr>
              <a:t>self.session.query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session.query</a:t>
            </a:r>
            <a:r>
              <a:rPr lang="en-US" dirty="0" smtClean="0"/>
              <a:t> denotes the executing of a query so that you can retrieve the records in a database.  Inside the query method call you pass in what you want to query which is '</a:t>
            </a:r>
            <a:r>
              <a:rPr lang="en-US" dirty="0" smtClean="0">
                <a:latin typeface="Consolas" pitchFamily="49" charset="0"/>
              </a:rPr>
              <a:t>IsaOperand.name</a:t>
            </a:r>
            <a:r>
              <a:rPr lang="en-US" dirty="0" smtClean="0"/>
              <a:t>'. Then, that result will be filtered by using the </a:t>
            </a:r>
            <a:r>
              <a:rPr lang="en-US" dirty="0" smtClean="0">
                <a:latin typeface="Consolas" pitchFamily="49" charset="0"/>
              </a:rPr>
              <a:t>filter</a:t>
            </a:r>
            <a:r>
              <a:rPr lang="en-US" dirty="0" smtClean="0"/>
              <a:t> method.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object oriented (OOP) technique for invoking multiple calls in OOP languages. Each call returns an object, allowing multiple calls to be chained together.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Chaining in this 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The methods that are being chained in this case are </a:t>
            </a:r>
            <a:r>
              <a:rPr lang="en-US" dirty="0" smtClean="0">
                <a:latin typeface="Consolas" pitchFamily="49" charset="0"/>
              </a:rPr>
              <a:t>filter() </a:t>
            </a:r>
            <a:r>
              <a:rPr lang="en-US" dirty="0" smtClean="0"/>
              <a:t>and </a:t>
            </a:r>
            <a:r>
              <a:rPr lang="en-US" dirty="0" smtClean="0">
                <a:latin typeface="Consolas" pitchFamily="49" charset="0"/>
              </a:rPr>
              <a:t>all()</a:t>
            </a:r>
            <a:r>
              <a:rPr lang="en-US" dirty="0" smtClean="0">
                <a:latin typeface="+mj-lt"/>
              </a:rPr>
              <a:t>.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/>
              <a:t>The filter method as the name indicates it will filter the argument passed in which much be an </a:t>
            </a:r>
            <a:r>
              <a:rPr lang="en-US" dirty="0" err="1" smtClean="0"/>
              <a:t>iterable</a:t>
            </a:r>
            <a:r>
              <a:rPr lang="en-US" dirty="0" smtClean="0"/>
              <a:t>. In this case the query will only return results if the compiler is assigned to </a:t>
            </a:r>
            <a:r>
              <a:rPr lang="en-US" dirty="0" smtClean="0">
                <a:latin typeface="Consolas" pitchFamily="49" charset="0"/>
              </a:rPr>
              <a:t>FALSE</a:t>
            </a:r>
            <a:r>
              <a:rPr lang="en-US" dirty="0" smtClean="0"/>
              <a:t> which is indicated in this code snippet here: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nsolas" pitchFamily="49" charset="0"/>
              </a:rPr>
              <a:t>IsaOperand.compiler_assigned</a:t>
            </a:r>
            <a:r>
              <a:rPr lang="en-US" dirty="0" smtClean="0">
                <a:latin typeface="Consolas" pitchFamily="49" charset="0"/>
              </a:rPr>
              <a:t>==False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Lastly, </a:t>
            </a:r>
            <a:r>
              <a:rPr lang="en-US" dirty="0" smtClean="0">
                <a:latin typeface="Consolas" pitchFamily="49" charset="0"/>
              </a:rPr>
              <a:t>all() </a:t>
            </a:r>
            <a:r>
              <a:rPr lang="en-US" dirty="0" smtClean="0"/>
              <a:t>returns all of the results found. There are only methods that you can use such as </a:t>
            </a:r>
            <a:r>
              <a:rPr lang="en-US" dirty="0" smtClean="0">
                <a:latin typeface="Consolas" pitchFamily="49" charset="0"/>
              </a:rPr>
              <a:t>first() </a:t>
            </a:r>
            <a:r>
              <a:rPr lang="en-US" dirty="0" smtClean="0"/>
              <a:t>which returns the first record or </a:t>
            </a:r>
            <a:r>
              <a:rPr lang="en-US" dirty="0" smtClean="0">
                <a:latin typeface="Consolas" pitchFamily="49" charset="0"/>
              </a:rPr>
              <a:t>count() </a:t>
            </a:r>
            <a:r>
              <a:rPr lang="en-US" dirty="0" smtClean="0"/>
              <a:t>which counts the number of records.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 #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extensions = </a:t>
            </a:r>
            <a:r>
              <a:rPr lang="en-US" dirty="0" err="1" smtClean="0">
                <a:latin typeface="Consolas" pitchFamily="49" charset="0"/>
              </a:rPr>
              <a:t>self.session.query</a:t>
            </a:r>
            <a:r>
              <a:rPr lang="en-US" dirty="0" smtClean="0">
                <a:latin typeface="Consolas" pitchFamily="49" charset="0"/>
              </a:rPr>
              <a:t>(IsaExtension.name).all()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explanation to the code snippet #1 makes sense then this code snippet should become more lucid. 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Consolas" pitchFamily="49" charset="0"/>
              </a:rPr>
              <a:t>extensions</a:t>
            </a:r>
            <a:r>
              <a:rPr lang="en-US" dirty="0" smtClean="0"/>
              <a:t> ==&gt; a variable that stores the results</a:t>
            </a:r>
          </a:p>
          <a:p>
            <a:pPr lvl="1">
              <a:buFontTx/>
              <a:buChar char="-"/>
            </a:pPr>
            <a:r>
              <a:rPr lang="en-US" dirty="0" err="1" smtClean="0">
                <a:latin typeface="Consolas" pitchFamily="49" charset="0"/>
              </a:rPr>
              <a:t>self.session.query</a:t>
            </a:r>
            <a:r>
              <a:rPr lang="en-US" dirty="0" smtClean="0">
                <a:latin typeface="Consolas" pitchFamily="49" charset="0"/>
              </a:rPr>
              <a:t>(IsaExtension.name</a:t>
            </a:r>
            <a:r>
              <a:rPr lang="en-US" dirty="0" smtClean="0"/>
              <a:t>) ==&gt; calling a query on IsaExtension.name 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Consolas" pitchFamily="49" charset="0"/>
              </a:rPr>
              <a:t>all() </a:t>
            </a:r>
            <a:r>
              <a:rPr lang="en-US" dirty="0" smtClean="0"/>
              <a:t>==&gt; returns all of the results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breakdown, dissect, and analyze the four code snippets, and build confidence in understanding them by providing teaching on those subject matters.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Snippet # 3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instr_modifiers_map</a:t>
            </a:r>
            <a:r>
              <a:rPr lang="en-US" dirty="0" smtClean="0">
                <a:latin typeface="Consolas" pitchFamily="49" charset="0"/>
              </a:rPr>
              <a:t> = {</a:t>
            </a:r>
            <a:r>
              <a:rPr lang="en-US" dirty="0" err="1" smtClean="0">
                <a:latin typeface="Consolas" pitchFamily="49" charset="0"/>
              </a:rPr>
              <a:t>f.name:f</a:t>
            </a:r>
            <a:r>
              <a:rPr lang="en-US" dirty="0" smtClean="0">
                <a:latin typeface="Consolas" pitchFamily="49" charset="0"/>
              </a:rPr>
              <a:t> for f in </a:t>
            </a:r>
            <a:r>
              <a:rPr lang="en-US" dirty="0" err="1" smtClean="0">
                <a:latin typeface="Consolas" pitchFamily="49" charset="0"/>
              </a:rPr>
              <a:t>instr.format.fields</a:t>
            </a:r>
            <a:r>
              <a:rPr lang="en-US" dirty="0" smtClean="0">
                <a:latin typeface="Consolas" pitchFamily="49" charset="0"/>
              </a:rPr>
              <a:t> if f.name in modifiers}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Comprehension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dictionary comprehension. In order to understand this you must understand what a dictionary is, and then you must understand the syntax for dictionary comprehensions.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mappings = {'a': 100, 'b': 200, 'c': 300}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mappings.keys</a:t>
            </a:r>
            <a:r>
              <a:rPr lang="en-US" sz="25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2500" dirty="0" err="1" smtClean="0">
                <a:latin typeface="Consolas" pitchFamily="49" charset="0"/>
              </a:rPr>
              <a:t>dict_keys</a:t>
            </a:r>
            <a:r>
              <a:rPr lang="en-US" sz="2500" dirty="0" smtClean="0">
                <a:latin typeface="Consolas" pitchFamily="49" charset="0"/>
              </a:rPr>
              <a:t>(['a', 'b', 'c'])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mappings.values</a:t>
            </a:r>
            <a:r>
              <a:rPr lang="en-US" sz="25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2500" dirty="0" err="1" smtClean="0">
                <a:latin typeface="Consolas" pitchFamily="49" charset="0"/>
              </a:rPr>
              <a:t>dict_values</a:t>
            </a:r>
            <a:r>
              <a:rPr lang="en-US" sz="2500" dirty="0" smtClean="0">
                <a:latin typeface="Consolas" pitchFamily="49" charset="0"/>
              </a:rPr>
              <a:t>([100, 200, 300])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mappings.items</a:t>
            </a:r>
            <a:r>
              <a:rPr lang="en-US" sz="25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2500" dirty="0" err="1" smtClean="0">
                <a:latin typeface="Consolas" pitchFamily="49" charset="0"/>
              </a:rPr>
              <a:t>dict_items</a:t>
            </a:r>
            <a:r>
              <a:rPr lang="en-US" sz="2500" dirty="0" smtClean="0">
                <a:latin typeface="Consolas" pitchFamily="49" charset="0"/>
              </a:rPr>
              <a:t>([('a', 100), ('b', 200), ('c', 300)])</a:t>
            </a: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Dictionary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700" dirty="0" smtClean="0">
                <a:latin typeface="Consolas" pitchFamily="49" charset="0"/>
              </a:rPr>
              <a:t>&gt;&gt;&gt; {k: v**2 for k, v in </a:t>
            </a:r>
            <a:r>
              <a:rPr lang="en-US" sz="2700" dirty="0" err="1" smtClean="0">
                <a:latin typeface="Consolas" pitchFamily="49" charset="0"/>
              </a:rPr>
              <a:t>mappings.items</a:t>
            </a:r>
            <a:r>
              <a:rPr lang="en-US" sz="2700" dirty="0" smtClean="0">
                <a:latin typeface="Consolas" pitchFamily="49" charset="0"/>
              </a:rPr>
              <a:t>()}</a:t>
            </a:r>
          </a:p>
          <a:p>
            <a:pPr>
              <a:buNone/>
            </a:pPr>
            <a:r>
              <a:rPr lang="en-US" dirty="0" smtClean="0"/>
              <a:t>{'a': 10000, 'b': 40000, 'c': 90000}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Let's break down the code snippet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instr_modifiers_map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/>
              <a:t>==&gt; this is the name of the variable which stores the results 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f.name:f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/>
              <a:t>==&gt; this represents the key, value mappings. f.name is the key and represents the name, while f is the value.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for f in </a:t>
            </a:r>
            <a:r>
              <a:rPr lang="en-US" dirty="0" err="1" smtClean="0">
                <a:latin typeface="Consolas" pitchFamily="49" charset="0"/>
              </a:rPr>
              <a:t>instr.format.fields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/>
              <a:t>==&gt; f is iterating over </a:t>
            </a:r>
            <a:r>
              <a:rPr lang="en-US" dirty="0" err="1" smtClean="0"/>
              <a:t>instr.format.fields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if f.name in modifiers </a:t>
            </a:r>
            <a:r>
              <a:rPr lang="en-US" dirty="0" smtClean="0"/>
              <a:t>==&gt; this acts as the filter, the results from </a:t>
            </a:r>
            <a:r>
              <a:rPr lang="en-US" dirty="0" err="1" smtClean="0">
                <a:latin typeface="Consolas" pitchFamily="49" charset="0"/>
              </a:rPr>
              <a:t>instr.format.fields</a:t>
            </a:r>
            <a:r>
              <a:rPr lang="en-US" dirty="0" smtClean="0"/>
              <a:t>  are only returned if 'f.name in modifiers' returns True 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{</a:t>
            </a:r>
            <a:r>
              <a:rPr lang="en-US" dirty="0" err="1" smtClean="0">
                <a:latin typeface="Consolas" pitchFamily="49" charset="0"/>
              </a:rPr>
              <a:t>f.name:f</a:t>
            </a:r>
            <a:r>
              <a:rPr lang="en-US" dirty="0" smtClean="0">
                <a:latin typeface="Consolas" pitchFamily="49" charset="0"/>
              </a:rPr>
              <a:t> for f in </a:t>
            </a:r>
            <a:r>
              <a:rPr lang="en-US" dirty="0" err="1" smtClean="0">
                <a:latin typeface="Consolas" pitchFamily="49" charset="0"/>
              </a:rPr>
              <a:t>instr.format.fields</a:t>
            </a:r>
            <a:r>
              <a:rPr lang="en-US" dirty="0" smtClean="0">
                <a:latin typeface="Consolas" pitchFamily="49" charset="0"/>
              </a:rPr>
              <a:t> if f.name in modifiers}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#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instr_fields</a:t>
            </a:r>
            <a:r>
              <a:rPr lang="en-US" dirty="0" smtClean="0">
                <a:latin typeface="Consolas" pitchFamily="49" charset="0"/>
              </a:rPr>
              <a:t>  = [f.name for f in </a:t>
            </a:r>
            <a:r>
              <a:rPr lang="en-US" dirty="0" err="1" smtClean="0">
                <a:latin typeface="Consolas" pitchFamily="49" charset="0"/>
              </a:rPr>
              <a:t>instr.format.fields</a:t>
            </a:r>
            <a:r>
              <a:rPr lang="en-US" dirty="0" smtClean="0">
                <a:latin typeface="Consolas" pitchFamily="49" charset="0"/>
              </a:rPr>
              <a:t> if f.name in fields]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list comprehension</a:t>
            </a:r>
          </a:p>
          <a:p>
            <a:r>
              <a:rPr lang="en-US" dirty="0" smtClean="0"/>
              <a:t>If we understand the three previous code snippets then this one should be lucid</a:t>
            </a:r>
          </a:p>
          <a:p>
            <a:r>
              <a:rPr lang="en-US" dirty="0" smtClean="0"/>
              <a:t>loop over </a:t>
            </a:r>
            <a:r>
              <a:rPr lang="en-US" dirty="0" err="1" smtClean="0">
                <a:latin typeface="Consolas" pitchFamily="49" charset="0"/>
              </a:rPr>
              <a:t>instr.format.fields</a:t>
            </a:r>
            <a:r>
              <a:rPr lang="en-US" dirty="0" smtClean="0"/>
              <a:t> and return </a:t>
            </a:r>
            <a:r>
              <a:rPr lang="en-US" dirty="0" smtClean="0">
                <a:latin typeface="Consolas" pitchFamily="49" charset="0"/>
              </a:rPr>
              <a:t>f.name</a:t>
            </a:r>
            <a:r>
              <a:rPr lang="en-US" dirty="0" smtClean="0"/>
              <a:t> if it's inside fields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learning 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List comprehensions in python: </a:t>
            </a:r>
            <a:r>
              <a:rPr lang="en-US" dirty="0" smtClean="0">
                <a:latin typeface="Consolas" pitchFamily="49" charset="0"/>
                <a:hlinkClick r:id="rId2"/>
              </a:rPr>
              <a:t>https://docs.python.org/3/tutorial/datastructures.html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Object oriented programming in python: </a:t>
            </a:r>
            <a:r>
              <a:rPr lang="en-US" dirty="0" smtClean="0">
                <a:latin typeface="Consolas" pitchFamily="49" charset="0"/>
                <a:hlinkClick r:id="rId3"/>
              </a:rPr>
              <a:t>https://docs.python.org/3/tutorial/classes.html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SQL Alchemy: </a:t>
            </a:r>
            <a:r>
              <a:rPr lang="en-US" dirty="0" smtClean="0">
                <a:latin typeface="Consolas" pitchFamily="49" charset="0"/>
                <a:hlinkClick r:id="rId4"/>
              </a:rPr>
              <a:t>https://www.sqlalchemy.org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/>
              <a:t>Method chaining in python: </a:t>
            </a:r>
            <a:r>
              <a:rPr lang="en-US" dirty="0" smtClean="0">
                <a:latin typeface="Consolas" pitchFamily="49" charset="0"/>
                <a:hlinkClick r:id="rId5"/>
              </a:rPr>
              <a:t>https://en.wikipedia.org/wiki/Method_chaining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 modifiers = [x[0] for x in </a:t>
            </a:r>
            <a:r>
              <a:rPr lang="en-US" dirty="0" err="1" smtClean="0"/>
              <a:t>self.session.query</a:t>
            </a:r>
            <a:r>
              <a:rPr lang="en-US" dirty="0" smtClean="0"/>
              <a:t>(IsaOperand.name).filter(</a:t>
            </a:r>
            <a:r>
              <a:rPr lang="en-US" dirty="0" err="1" smtClean="0"/>
              <a:t>IsaOperand.compiler_assigned</a:t>
            </a:r>
            <a:r>
              <a:rPr lang="en-US" dirty="0" smtClean="0"/>
              <a:t>==False).all()]</a:t>
            </a:r>
          </a:p>
          <a:p>
            <a:pPr>
              <a:buNone/>
            </a:pPr>
            <a:r>
              <a:rPr lang="en-US" dirty="0" smtClean="0"/>
              <a:t>2. extensions = </a:t>
            </a:r>
            <a:r>
              <a:rPr lang="en-US" dirty="0" err="1" smtClean="0"/>
              <a:t>self.session.query</a:t>
            </a:r>
            <a:r>
              <a:rPr lang="en-US" dirty="0" smtClean="0"/>
              <a:t>(IsaExtension.name).all()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instr_modifiers_map</a:t>
            </a:r>
            <a:r>
              <a:rPr lang="en-US" dirty="0" smtClean="0"/>
              <a:t>     = {</a:t>
            </a:r>
            <a:r>
              <a:rPr lang="en-US" dirty="0" err="1" smtClean="0"/>
              <a:t>f.name:f</a:t>
            </a:r>
            <a:r>
              <a:rPr lang="en-US" dirty="0" smtClean="0"/>
              <a:t> for f in </a:t>
            </a:r>
            <a:r>
              <a:rPr lang="en-US" dirty="0" err="1" smtClean="0"/>
              <a:t>instr.format.fields</a:t>
            </a:r>
            <a:r>
              <a:rPr lang="en-US" dirty="0" smtClean="0"/>
              <a:t> if f.name in modifiers} </a:t>
            </a:r>
          </a:p>
          <a:p>
            <a:pPr>
              <a:buNone/>
            </a:pPr>
            <a:r>
              <a:rPr lang="en-US" dirty="0" smtClean="0"/>
              <a:t>4. </a:t>
            </a:r>
            <a:r>
              <a:rPr lang="en-US" dirty="0" err="1" smtClean="0"/>
              <a:t>instr_fields</a:t>
            </a:r>
            <a:r>
              <a:rPr lang="en-US" dirty="0" smtClean="0"/>
              <a:t>  = [f.name for f in </a:t>
            </a:r>
            <a:r>
              <a:rPr lang="en-US" dirty="0" err="1" smtClean="0"/>
              <a:t>instr.format.fields</a:t>
            </a:r>
            <a:r>
              <a:rPr lang="en-US" dirty="0" smtClean="0"/>
              <a:t> if f.name in fields]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modifiers = [x[0] for x in </a:t>
            </a:r>
            <a:r>
              <a:rPr lang="en-US" sz="2400" dirty="0" err="1" smtClean="0">
                <a:latin typeface="Consolas" pitchFamily="49" charset="0"/>
              </a:rPr>
              <a:t>self.session.query</a:t>
            </a:r>
            <a:r>
              <a:rPr lang="en-US" sz="2400" dirty="0" smtClean="0">
                <a:latin typeface="Consolas" pitchFamily="49" charset="0"/>
              </a:rPr>
              <a:t>(IsaOperand.name).filter(</a:t>
            </a:r>
            <a:r>
              <a:rPr lang="en-US" sz="2400" dirty="0" err="1" smtClean="0">
                <a:latin typeface="Consolas" pitchFamily="49" charset="0"/>
              </a:rPr>
              <a:t>IsaOperand.compiler_assigned</a:t>
            </a:r>
            <a:r>
              <a:rPr lang="en-US" sz="2400" dirty="0" smtClean="0">
                <a:latin typeface="Consolas" pitchFamily="49" charset="0"/>
              </a:rPr>
              <a:t>==False).all()]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comprehension is a concise way to build lists in python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&gt;&gt;&gt; x1 = [x for x in range(10)]</a:t>
            </a:r>
          </a:p>
          <a:p>
            <a:pPr>
              <a:buNone/>
            </a:pPr>
            <a:r>
              <a:rPr lang="en-US" dirty="0" smtClean="0"/>
              <a:t>&gt;&gt;  x2 = [</a:t>
            </a:r>
            <a:r>
              <a:rPr lang="en-US" dirty="0" err="1" smtClean="0"/>
              <a:t>x.upper</a:t>
            </a:r>
            <a:r>
              <a:rPr lang="en-US" dirty="0" smtClean="0"/>
              <a:t>() for x in 'hello']</a:t>
            </a:r>
          </a:p>
          <a:p>
            <a:pPr>
              <a:buNone/>
            </a:pPr>
            <a:r>
              <a:rPr lang="en-US" dirty="0" smtClean="0"/>
              <a:t>&gt;&gt;&gt; x3 = [x for x in range(10) if x % 2 == 0]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Let's continue breaking down the code bit-by-bit (no pun)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modifiers ==&gt; This is the name of the variable that stores the results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x[0] ==&gt; this returns the first position of 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808</Words>
  <Application>Microsoft Office PowerPoint</Application>
  <PresentationFormat>On-screen Show (4:3)</PresentationFormat>
  <Paragraphs>81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4 Code Snippet Analysis</vt:lpstr>
      <vt:lpstr>Objectives</vt:lpstr>
      <vt:lpstr>4 Code Snippets</vt:lpstr>
      <vt:lpstr>Code Snippet #1</vt:lpstr>
      <vt:lpstr>This is a list comprehension</vt:lpstr>
      <vt:lpstr>Examples of List Comprehensions</vt:lpstr>
      <vt:lpstr> Let's continue breaking down the code bit-by-bit (no pun) </vt:lpstr>
      <vt:lpstr>Slide 8</vt:lpstr>
      <vt:lpstr>Slide 9</vt:lpstr>
      <vt:lpstr>Slide 10</vt:lpstr>
      <vt:lpstr>Other things that needs to be learned</vt:lpstr>
      <vt:lpstr>What's SQLAlchemy?</vt:lpstr>
      <vt:lpstr>What’s self?</vt:lpstr>
      <vt:lpstr>self.session.query </vt:lpstr>
      <vt:lpstr>Method Chaining</vt:lpstr>
      <vt:lpstr>Method Chaining in this code snippet</vt:lpstr>
      <vt:lpstr>Slide 17</vt:lpstr>
      <vt:lpstr>Code Snippet # 2</vt:lpstr>
      <vt:lpstr>Slide 19</vt:lpstr>
      <vt:lpstr>Code Snippet # 3 </vt:lpstr>
      <vt:lpstr>Dictionary Comprehension </vt:lpstr>
      <vt:lpstr>Example of a Dictionary</vt:lpstr>
      <vt:lpstr>Example of Dictionary Comprehensions</vt:lpstr>
      <vt:lpstr>Let's break down the code snippet  </vt:lpstr>
      <vt:lpstr>Code # 4</vt:lpstr>
      <vt:lpstr>Slide 26</vt:lpstr>
      <vt:lpstr>Suggested learning resources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45</cp:revision>
  <dcterms:created xsi:type="dcterms:W3CDTF">2020-04-25T14:50:40Z</dcterms:created>
  <dcterms:modified xsi:type="dcterms:W3CDTF">2020-04-25T15:28:57Z</dcterms:modified>
</cp:coreProperties>
</file>