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57" r:id="rId4"/>
    <p:sldId id="30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302" r:id="rId18"/>
    <p:sldId id="303" r:id="rId19"/>
    <p:sldId id="304" r:id="rId20"/>
    <p:sldId id="305" r:id="rId21"/>
    <p:sldId id="306" r:id="rId22"/>
    <p:sldId id="309" r:id="rId23"/>
    <p:sldId id="310" r:id="rId24"/>
    <p:sldId id="312" r:id="rId25"/>
    <p:sldId id="311" r:id="rId26"/>
    <p:sldId id="313" r:id="rId27"/>
    <p:sldId id="31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820-0C4E-4AF5-A4D2-3D4A7A1FA43C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FAB4-7006-4C59-8250-76FB1F36F8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15820-0C4E-4AF5-A4D2-3D4A7A1FA43C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FAB4-7006-4C59-8250-76FB1F36F8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ogmeincdn.azureedge.net/gotomeetingmedia/-/media/pdfs/gototraining-breakout-fact-sheet-404458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cellconsult/code-cool-stuff-with-python-video-course/blob/master/projects/random_person_project.md" TargetMode="External"/><Relationship Id="rId2" Type="http://schemas.openxmlformats.org/officeDocument/2006/relationships/hyperlink" Target="https://github.com/purcellconsult/code-cool-stuff-with-python-video-course/blob/master/projects/a_game_of_dice_project.m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rcellconsult/code-cool-stuff-with-python-video-course/tree/master/quizz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of Python Fundamentals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Purcell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w</a:t>
            </a:r>
            <a:r>
              <a:rPr lang="en-US" dirty="0" smtClean="0">
                <a:latin typeface="Consolas" pitchFamily="49" charset="0"/>
              </a:rPr>
              <a:t>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nn-NO" dirty="0" smtClean="0">
                <a:latin typeface="Consolas" pitchFamily="49" charset="0"/>
              </a:rPr>
              <a:t>&gt;&gt;&gt; i = 0</a:t>
            </a:r>
          </a:p>
          <a:p>
            <a:pPr>
              <a:buNone/>
            </a:pPr>
            <a:r>
              <a:rPr lang="nn-NO" dirty="0" smtClean="0">
                <a:latin typeface="Consolas" pitchFamily="49" charset="0"/>
              </a:rPr>
              <a:t>&gt;&gt;&gt; while i &lt; 10:</a:t>
            </a:r>
          </a:p>
          <a:p>
            <a:pPr>
              <a:buNone/>
            </a:pPr>
            <a:r>
              <a:rPr lang="nn-NO" dirty="0" smtClean="0">
                <a:latin typeface="Consolas" pitchFamily="49" charset="0"/>
              </a:rPr>
              <a:t>...     print(i)</a:t>
            </a:r>
          </a:p>
          <a:p>
            <a:pPr>
              <a:buNone/>
            </a:pPr>
            <a:r>
              <a:rPr lang="nn-NO" dirty="0" smtClean="0">
                <a:latin typeface="Consolas" pitchFamily="49" charset="0"/>
              </a:rPr>
              <a:t>...     i += 1</a:t>
            </a:r>
          </a:p>
          <a:p>
            <a:pPr>
              <a:buNone/>
            </a:pPr>
            <a:r>
              <a:rPr lang="nn-NO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nn-NO" dirty="0" smtClean="0">
                <a:latin typeface="Consolas" pitchFamily="49" charset="0"/>
              </a:rPr>
              <a:t>0</a:t>
            </a:r>
          </a:p>
          <a:p>
            <a:pPr>
              <a:buNone/>
            </a:pPr>
            <a:r>
              <a:rPr lang="nn-NO" dirty="0" smtClean="0">
                <a:latin typeface="Consolas" pitchFamily="49" charset="0"/>
              </a:rPr>
              <a:t>1</a:t>
            </a:r>
          </a:p>
          <a:p>
            <a:pPr>
              <a:buNone/>
            </a:pPr>
            <a:r>
              <a:rPr lang="nn-NO" dirty="0" smtClean="0">
                <a:latin typeface="Consolas" pitchFamily="49" charset="0"/>
              </a:rPr>
              <a:t>2</a:t>
            </a:r>
          </a:p>
          <a:p>
            <a:pPr>
              <a:buNone/>
            </a:pPr>
            <a:r>
              <a:rPr lang="nn-NO" dirty="0" smtClean="0">
                <a:latin typeface="Consolas" pitchFamily="49" charset="0"/>
              </a:rPr>
              <a:t>3</a:t>
            </a:r>
          </a:p>
          <a:p>
            <a:pPr>
              <a:buNone/>
            </a:pPr>
            <a:r>
              <a:rPr lang="nn-NO" dirty="0" smtClean="0">
                <a:latin typeface="Consolas" pitchFamily="49" charset="0"/>
              </a:rPr>
              <a:t>4</a:t>
            </a:r>
          </a:p>
          <a:p>
            <a:pPr>
              <a:buNone/>
            </a:pPr>
            <a:r>
              <a:rPr lang="nn-NO" dirty="0" smtClean="0">
                <a:latin typeface="Consolas" pitchFamily="49" charset="0"/>
              </a:rPr>
              <a:t>5</a:t>
            </a:r>
          </a:p>
          <a:p>
            <a:pPr>
              <a:buNone/>
            </a:pPr>
            <a:r>
              <a:rPr lang="nn-NO" dirty="0" smtClean="0">
                <a:latin typeface="Consolas" pitchFamily="49" charset="0"/>
              </a:rPr>
              <a:t>6</a:t>
            </a:r>
          </a:p>
          <a:p>
            <a:pPr>
              <a:buNone/>
            </a:pPr>
            <a:r>
              <a:rPr lang="nn-NO" dirty="0" smtClean="0">
                <a:latin typeface="Consolas" pitchFamily="49" charset="0"/>
              </a:rPr>
              <a:t>7</a:t>
            </a:r>
          </a:p>
          <a:p>
            <a:pPr>
              <a:buNone/>
            </a:pPr>
            <a:r>
              <a:rPr lang="nn-NO" dirty="0" smtClean="0">
                <a:latin typeface="Consolas" pitchFamily="49" charset="0"/>
              </a:rPr>
              <a:t>8</a:t>
            </a:r>
          </a:p>
          <a:p>
            <a:pPr>
              <a:buNone/>
            </a:pPr>
            <a:r>
              <a:rPr lang="nn-NO" dirty="0" smtClean="0">
                <a:latin typeface="Consolas" pitchFamily="49" charset="0"/>
              </a:rPr>
              <a:t>9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f</a:t>
            </a:r>
            <a:r>
              <a:rPr lang="en-US" dirty="0" smtClean="0">
                <a:latin typeface="Consolas" pitchFamily="49" charset="0"/>
              </a:rPr>
              <a:t>or</a:t>
            </a:r>
            <a:r>
              <a:rPr lang="en-US" dirty="0" smtClean="0"/>
              <a:t> loop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for x in range(10):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    print(x, end=' ')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0 1 2 3 4 5 6 7 8 9 &gt;&gt;&gt;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</a:t>
            </a:r>
            <a:r>
              <a:rPr lang="en-US" dirty="0" smtClean="0"/>
              <a:t>t in data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4 built-in data types in python</a:t>
            </a:r>
          </a:p>
          <a:p>
            <a:r>
              <a:rPr lang="en-US" dirty="0" smtClean="0"/>
              <a:t>List: mutable type</a:t>
            </a:r>
          </a:p>
          <a:p>
            <a:r>
              <a:rPr lang="en-US" dirty="0" err="1" smtClean="0"/>
              <a:t>Tuple</a:t>
            </a:r>
            <a:r>
              <a:rPr lang="en-US" dirty="0" smtClean="0"/>
              <a:t>: Immutable type</a:t>
            </a:r>
          </a:p>
          <a:p>
            <a:r>
              <a:rPr lang="en-US" dirty="0" smtClean="0"/>
              <a:t>Set: Unique elements only</a:t>
            </a:r>
          </a:p>
          <a:p>
            <a:r>
              <a:rPr lang="en-US" dirty="0" smtClean="0"/>
              <a:t>Dictionary: Key/Value mappings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nl-NL" dirty="0" smtClean="0">
                <a:latin typeface="Consolas" pitchFamily="49" charset="0"/>
              </a:rPr>
              <a:t>&gt;&gt;&gt; evens = [2, 4, 6, 8]</a:t>
            </a:r>
          </a:p>
          <a:p>
            <a:pPr>
              <a:buNone/>
            </a:pPr>
            <a:r>
              <a:rPr lang="nl-NL" dirty="0" smtClean="0">
                <a:latin typeface="Consolas" pitchFamily="49" charset="0"/>
              </a:rPr>
              <a:t>&gt;&gt;&gt; evens[0]</a:t>
            </a:r>
          </a:p>
          <a:p>
            <a:pPr>
              <a:buNone/>
            </a:pPr>
            <a:r>
              <a:rPr lang="nl-NL" dirty="0" smtClean="0">
                <a:latin typeface="Consolas" pitchFamily="49" charset="0"/>
              </a:rPr>
              <a:t>2</a:t>
            </a:r>
          </a:p>
          <a:p>
            <a:pPr>
              <a:buNone/>
            </a:pPr>
            <a:r>
              <a:rPr lang="nl-NL" dirty="0" smtClean="0">
                <a:latin typeface="Consolas" pitchFamily="49" charset="0"/>
              </a:rPr>
              <a:t>&gt;&gt;&gt; evens[-1]</a:t>
            </a:r>
          </a:p>
          <a:p>
            <a:pPr>
              <a:buNone/>
            </a:pPr>
            <a:r>
              <a:rPr lang="nl-NL" dirty="0" smtClean="0">
                <a:latin typeface="Consolas" pitchFamily="49" charset="0"/>
              </a:rPr>
              <a:t>8</a:t>
            </a:r>
          </a:p>
          <a:p>
            <a:pPr>
              <a:buNone/>
            </a:pPr>
            <a:r>
              <a:rPr lang="nl-NL" dirty="0" smtClean="0">
                <a:latin typeface="Consolas" pitchFamily="49" charset="0"/>
              </a:rPr>
              <a:t>&gt;&gt;&gt; evens.append(10)</a:t>
            </a:r>
          </a:p>
          <a:p>
            <a:pPr>
              <a:buNone/>
            </a:pPr>
            <a:r>
              <a:rPr lang="nl-NL" dirty="0" smtClean="0">
                <a:latin typeface="Consolas" pitchFamily="49" charset="0"/>
              </a:rPr>
              <a:t>&gt;&gt;&gt; evens.append(100)</a:t>
            </a:r>
          </a:p>
          <a:p>
            <a:pPr>
              <a:buNone/>
            </a:pPr>
            <a:r>
              <a:rPr lang="nl-NL" dirty="0" smtClean="0">
                <a:latin typeface="Consolas" pitchFamily="49" charset="0"/>
              </a:rPr>
              <a:t>&gt;&gt;&gt; evens</a:t>
            </a:r>
          </a:p>
          <a:p>
            <a:pPr>
              <a:buNone/>
            </a:pPr>
            <a:r>
              <a:rPr lang="nl-NL" dirty="0" smtClean="0">
                <a:latin typeface="Consolas" pitchFamily="49" charset="0"/>
              </a:rPr>
              <a:t>[2, 4, 6, 8, 10, 100]</a:t>
            </a:r>
          </a:p>
          <a:p>
            <a:pPr>
              <a:buNone/>
            </a:pPr>
            <a:r>
              <a:rPr lang="nl-NL" dirty="0" smtClean="0">
                <a:latin typeface="Consolas" pitchFamily="49" charset="0"/>
              </a:rPr>
              <a:t>&gt;&gt;&gt; evens.pop()</a:t>
            </a:r>
          </a:p>
          <a:p>
            <a:pPr>
              <a:buNone/>
            </a:pPr>
            <a:r>
              <a:rPr lang="nl-NL" dirty="0" smtClean="0">
                <a:latin typeface="Consolas" pitchFamily="49" charset="0"/>
              </a:rPr>
              <a:t>100</a:t>
            </a:r>
          </a:p>
          <a:p>
            <a:pPr>
              <a:buNone/>
            </a:pPr>
            <a:r>
              <a:rPr lang="nl-NL" dirty="0" smtClean="0">
                <a:latin typeface="Consolas" pitchFamily="49" charset="0"/>
              </a:rPr>
              <a:t>&gt;&gt;&gt; evens</a:t>
            </a:r>
          </a:p>
          <a:p>
            <a:pPr>
              <a:buNone/>
            </a:pPr>
            <a:r>
              <a:rPr lang="nl-NL" dirty="0" smtClean="0">
                <a:latin typeface="Consolas" pitchFamily="49" charset="0"/>
              </a:rPr>
              <a:t>[2, 4, 6, 8, 10]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</a:t>
            </a:r>
            <a:r>
              <a:rPr lang="en-US" dirty="0" err="1" smtClean="0">
                <a:latin typeface="Consolas" pitchFamily="49" charset="0"/>
              </a:rPr>
              <a:t>point_one</a:t>
            </a:r>
            <a:r>
              <a:rPr lang="en-US" dirty="0" smtClean="0">
                <a:latin typeface="Consolas" pitchFamily="49" charset="0"/>
              </a:rPr>
              <a:t> = (5, 10)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</a:t>
            </a:r>
            <a:r>
              <a:rPr lang="en-US" dirty="0" err="1" smtClean="0">
                <a:latin typeface="Consolas" pitchFamily="49" charset="0"/>
              </a:rPr>
              <a:t>point_two</a:t>
            </a:r>
            <a:r>
              <a:rPr lang="en-US" dirty="0" smtClean="0">
                <a:latin typeface="Consolas" pitchFamily="49" charset="0"/>
              </a:rPr>
              <a:t> = (10, 20)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</a:t>
            </a:r>
            <a:r>
              <a:rPr lang="en-US" dirty="0" err="1" smtClean="0">
                <a:latin typeface="Consolas" pitchFamily="49" charset="0"/>
              </a:rPr>
              <a:t>point_one</a:t>
            </a:r>
            <a:r>
              <a:rPr lang="en-US" dirty="0" smtClean="0">
                <a:latin typeface="Consolas" pitchFamily="49" charset="0"/>
              </a:rPr>
              <a:t>[0] * </a:t>
            </a:r>
            <a:r>
              <a:rPr lang="en-US" dirty="0" err="1" smtClean="0">
                <a:latin typeface="Consolas" pitchFamily="49" charset="0"/>
              </a:rPr>
              <a:t>point_two</a:t>
            </a:r>
            <a:r>
              <a:rPr lang="en-US" dirty="0" smtClean="0">
                <a:latin typeface="Consolas" pitchFamily="49" charset="0"/>
              </a:rPr>
              <a:t>[0</a:t>
            </a:r>
            <a:r>
              <a:rPr lang="en-US" dirty="0" smtClean="0">
                <a:latin typeface="Consolas" pitchFamily="49" charset="0"/>
              </a:rPr>
              <a:t>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50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&gt;&gt;&gt; carts = {'eggs', 'spinach', 'milk', 'cookies', 'cookies'}</a:t>
            </a:r>
          </a:p>
          <a:p>
            <a:pPr>
              <a:buNone/>
            </a:pPr>
            <a:r>
              <a:rPr lang="en-US" dirty="0" smtClean="0"/>
              <a:t>&gt;&gt;&gt; carts</a:t>
            </a:r>
          </a:p>
          <a:p>
            <a:pPr>
              <a:buNone/>
            </a:pPr>
            <a:r>
              <a:rPr lang="en-US" dirty="0" smtClean="0"/>
              <a:t>{'milk', 'spinach', 'eggs', 'cookies'}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&gt;&gt;&gt; contacts =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...     'Ashley': '283-382-9283',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...     '</a:t>
            </a:r>
            <a:r>
              <a:rPr lang="en-US" sz="1400" dirty="0" err="1" smtClean="0">
                <a:latin typeface="Consolas" pitchFamily="49" charset="0"/>
              </a:rPr>
              <a:t>Jimbo</a:t>
            </a:r>
            <a:r>
              <a:rPr lang="en-US" sz="1400" dirty="0" smtClean="0">
                <a:latin typeface="Consolas" pitchFamily="49" charset="0"/>
              </a:rPr>
              <a:t>': '283-937-2816',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...     'Dan': '263-382-9382',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...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&gt;&gt;&gt; </a:t>
            </a:r>
            <a:r>
              <a:rPr lang="en-US" sz="1400" dirty="0" err="1" smtClean="0">
                <a:latin typeface="Consolas" pitchFamily="49" charset="0"/>
              </a:rPr>
              <a:t>contacts.keys</a:t>
            </a:r>
            <a:r>
              <a:rPr lang="en-US" sz="14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1400" dirty="0" err="1" smtClean="0">
                <a:latin typeface="Consolas" pitchFamily="49" charset="0"/>
              </a:rPr>
              <a:t>dict_keys</a:t>
            </a:r>
            <a:r>
              <a:rPr lang="en-US" sz="1400" dirty="0" smtClean="0">
                <a:latin typeface="Consolas" pitchFamily="49" charset="0"/>
              </a:rPr>
              <a:t>(['Ashley', '</a:t>
            </a:r>
            <a:r>
              <a:rPr lang="en-US" sz="1400" dirty="0" err="1" smtClean="0">
                <a:latin typeface="Consolas" pitchFamily="49" charset="0"/>
              </a:rPr>
              <a:t>Jimbo</a:t>
            </a:r>
            <a:r>
              <a:rPr lang="en-US" sz="1400" dirty="0" smtClean="0">
                <a:latin typeface="Consolas" pitchFamily="49" charset="0"/>
              </a:rPr>
              <a:t>', 'Dan'])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&gt;&gt;&gt; </a:t>
            </a:r>
            <a:r>
              <a:rPr lang="en-US" sz="1400" dirty="0" err="1" smtClean="0">
                <a:latin typeface="Consolas" pitchFamily="49" charset="0"/>
              </a:rPr>
              <a:t>contact.values</a:t>
            </a:r>
            <a:r>
              <a:rPr lang="en-US" sz="14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&gt;&gt;&gt; </a:t>
            </a:r>
            <a:r>
              <a:rPr lang="en-US" sz="1400" dirty="0" err="1" smtClean="0">
                <a:latin typeface="Consolas" pitchFamily="49" charset="0"/>
              </a:rPr>
              <a:t>contact.values</a:t>
            </a:r>
            <a:r>
              <a:rPr lang="en-US" sz="14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&gt;&gt;&gt; </a:t>
            </a:r>
            <a:r>
              <a:rPr lang="en-US" sz="1400" dirty="0" err="1" smtClean="0">
                <a:latin typeface="Consolas" pitchFamily="49" charset="0"/>
              </a:rPr>
              <a:t>contacts.values</a:t>
            </a:r>
            <a:r>
              <a:rPr lang="en-US" sz="14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1400" dirty="0" err="1" smtClean="0">
                <a:latin typeface="Consolas" pitchFamily="49" charset="0"/>
              </a:rPr>
              <a:t>dict_values</a:t>
            </a:r>
            <a:r>
              <a:rPr lang="en-US" sz="1400" dirty="0" smtClean="0">
                <a:latin typeface="Consolas" pitchFamily="49" charset="0"/>
              </a:rPr>
              <a:t>(['283-382-9283', '283-937-2816', '263-382-9382'])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&gt;&gt;&gt; contacts['</a:t>
            </a:r>
            <a:r>
              <a:rPr lang="en-US" sz="1400" dirty="0" err="1" smtClean="0">
                <a:latin typeface="Consolas" pitchFamily="49" charset="0"/>
              </a:rPr>
              <a:t>Jimbo</a:t>
            </a:r>
            <a:r>
              <a:rPr lang="en-US" sz="1400" dirty="0" smtClean="0">
                <a:latin typeface="Consolas" pitchFamily="49" charset="0"/>
              </a:rPr>
              <a:t>']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'283-937-2816'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&gt;&gt;&gt; </a:t>
            </a:r>
            <a:r>
              <a:rPr lang="en-US" sz="1400" dirty="0" err="1" smtClean="0">
                <a:latin typeface="Consolas" pitchFamily="49" charset="0"/>
              </a:rPr>
              <a:t>contacts.get</a:t>
            </a:r>
            <a:r>
              <a:rPr lang="en-US" sz="1400" dirty="0" smtClean="0">
                <a:latin typeface="Consolas" pitchFamily="49" charset="0"/>
              </a:rPr>
              <a:t>('</a:t>
            </a:r>
            <a:r>
              <a:rPr lang="en-US" sz="1400" dirty="0" err="1" smtClean="0">
                <a:latin typeface="Consolas" pitchFamily="49" charset="0"/>
              </a:rPr>
              <a:t>Jimbo</a:t>
            </a:r>
            <a:r>
              <a:rPr lang="en-US" sz="1400" dirty="0" smtClean="0">
                <a:latin typeface="Consolas" pitchFamily="49" charset="0"/>
              </a:rPr>
              <a:t>')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'283-937-2816'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&gt;&gt;&gt; for key, value in </a:t>
            </a:r>
            <a:r>
              <a:rPr lang="en-US" sz="1400" dirty="0" err="1" smtClean="0">
                <a:latin typeface="Consolas" pitchFamily="49" charset="0"/>
              </a:rPr>
              <a:t>contacts.items</a:t>
            </a:r>
            <a:r>
              <a:rPr lang="en-US" sz="1400" dirty="0" smtClean="0">
                <a:latin typeface="Consolas" pitchFamily="49" charset="0"/>
              </a:rPr>
              <a:t>():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...     print(key, value)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Ashley 283-382-9283</a:t>
            </a:r>
          </a:p>
          <a:p>
            <a:pPr>
              <a:buNone/>
            </a:pPr>
            <a:r>
              <a:rPr lang="en-US" sz="1400" dirty="0" err="1" smtClean="0">
                <a:latin typeface="Consolas" pitchFamily="49" charset="0"/>
              </a:rPr>
              <a:t>Jimbo</a:t>
            </a:r>
            <a:r>
              <a:rPr lang="en-US" sz="1400" dirty="0" smtClean="0">
                <a:latin typeface="Consolas" pitchFamily="49" charset="0"/>
              </a:rPr>
              <a:t> 283-937-281</a:t>
            </a: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def f(x):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    return x * 2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f(10)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20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def f(x=10, y=100):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...     return x * y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f()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1000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f(100, 200)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20000</a:t>
            </a: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Arbitrary Number of </a:t>
            </a:r>
            <a:r>
              <a:rPr lang="en-US" dirty="0" err="1" smtClean="0"/>
              <a:t>a</a:t>
            </a:r>
            <a:r>
              <a:rPr lang="en-US" dirty="0" err="1" smtClean="0"/>
              <a:t>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def f(*x):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    for num in x: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        print(num)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f(5, 10, 15)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5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10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15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everyone like a chance to quickly briefly introduce themselves </a:t>
            </a:r>
            <a:r>
              <a:rPr lang="en-US" dirty="0" smtClean="0">
                <a:sym typeface="Wingdings" pitchFamily="2" charset="2"/>
              </a:rPr>
              <a:t>? I didn’t do this the first time and think it’s a good idea this time around.</a:t>
            </a:r>
            <a:endParaRPr lang="en-US" dirty="0" smtClean="0"/>
          </a:p>
          <a:p>
            <a:r>
              <a:rPr lang="en-US" dirty="0" smtClean="0"/>
              <a:t>Just say your name, what your role is, and anything else you would like to share.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in Arbitrary 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def f(**x):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    for key, value in </a:t>
            </a:r>
            <a:r>
              <a:rPr lang="en-US" dirty="0" err="1" smtClean="0">
                <a:latin typeface="Consolas" pitchFamily="49" charset="0"/>
              </a:rPr>
              <a:t>x.items</a:t>
            </a:r>
            <a:r>
              <a:rPr lang="en-US" dirty="0" smtClean="0">
                <a:latin typeface="Consolas" pitchFamily="49" charset="0"/>
              </a:rPr>
              <a:t>():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        print(key, value)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f(a=10, b=20)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a 10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b 20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f(a=[2,3, 4], b=[20, 10, 15])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a [2, 3, 4]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b [20, 10, 15]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first = 'John'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last = 'Doe'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first[0]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'J'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first[-1]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'n'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first[1:3]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'oh'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first[:3]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'</a:t>
            </a:r>
            <a:r>
              <a:rPr lang="en-US" dirty="0" err="1" smtClean="0">
                <a:latin typeface="Consolas" pitchFamily="49" charset="0"/>
              </a:rPr>
              <a:t>Joh</a:t>
            </a:r>
            <a:r>
              <a:rPr lang="en-US" dirty="0" smtClean="0">
                <a:latin typeface="Consolas" pitchFamily="49" charset="0"/>
              </a:rPr>
              <a:t>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first[2:]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'</a:t>
            </a:r>
            <a:r>
              <a:rPr lang="en-US" dirty="0" err="1" smtClean="0">
                <a:latin typeface="Consolas" pitchFamily="49" charset="0"/>
              </a:rPr>
              <a:t>hn</a:t>
            </a:r>
            <a:r>
              <a:rPr lang="en-US" dirty="0" smtClean="0">
                <a:latin typeface="Consolas" pitchFamily="49" charset="0"/>
              </a:rPr>
              <a:t>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first[::]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'John'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first[::-1]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'</a:t>
            </a:r>
            <a:r>
              <a:rPr lang="en-US" dirty="0" err="1" smtClean="0">
                <a:latin typeface="Consolas" pitchFamily="49" charset="0"/>
              </a:rPr>
              <a:t>nhoJ</a:t>
            </a:r>
            <a:r>
              <a:rPr lang="en-US" dirty="0" smtClean="0">
                <a:latin typeface="Consolas" pitchFamily="49" charset="0"/>
              </a:rPr>
              <a:t>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'Name = {}, {}'.format(first, last)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Name = f'{first} {last}'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Name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'John Doe'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class Square: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    def __init__(self, side):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        </a:t>
            </a:r>
            <a:r>
              <a:rPr lang="en-US" dirty="0" err="1" smtClean="0">
                <a:latin typeface="Consolas" pitchFamily="49" charset="0"/>
              </a:rPr>
              <a:t>self.side</a:t>
            </a:r>
            <a:r>
              <a:rPr lang="en-US" dirty="0" smtClean="0">
                <a:latin typeface="Consolas" pitchFamily="49" charset="0"/>
              </a:rPr>
              <a:t> = side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    def area(self):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        return </a:t>
            </a:r>
            <a:r>
              <a:rPr lang="en-US" dirty="0" err="1" smtClean="0">
                <a:latin typeface="Consolas" pitchFamily="49" charset="0"/>
              </a:rPr>
              <a:t>self.side</a:t>
            </a:r>
            <a:r>
              <a:rPr lang="en-US" dirty="0" smtClean="0">
                <a:latin typeface="Consolas" pitchFamily="49" charset="0"/>
              </a:rPr>
              <a:t> ** 2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s1 = Square(10)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s1.area()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100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Projects </a:t>
            </a:r>
            <a:r>
              <a:rPr lang="en-US" dirty="0" smtClean="0">
                <a:sym typeface="Wingdings" pitchFamily="2" charset="2"/>
              </a:rPr>
              <a:t>!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like to implement pair programming on </a:t>
            </a:r>
            <a:r>
              <a:rPr lang="en-US" dirty="0" err="1" smtClean="0"/>
              <a:t>GoToMeeting</a:t>
            </a:r>
            <a:endParaRPr lang="en-US" dirty="0" smtClean="0"/>
          </a:p>
          <a:p>
            <a:r>
              <a:rPr lang="en-US" dirty="0" smtClean="0"/>
              <a:t>Would like to implement the Breakout feature: </a:t>
            </a:r>
            <a:r>
              <a:rPr lang="en-US" dirty="0" smtClean="0">
                <a:hlinkClick r:id="rId2"/>
              </a:rPr>
              <a:t>https://logmeincdn.azureedge.net/gotomeetingmedia/-/</a:t>
            </a:r>
            <a:r>
              <a:rPr lang="en-US" dirty="0" smtClean="0">
                <a:hlinkClick r:id="rId2"/>
              </a:rPr>
              <a:t>media/pdfs/gototraining-breakout-fact-sheet-404458.pdf</a:t>
            </a:r>
            <a:endParaRPr lang="en-US" dirty="0" smtClean="0"/>
          </a:p>
          <a:p>
            <a:r>
              <a:rPr lang="en-US" dirty="0" smtClean="0"/>
              <a:t>Would like to give 30-45 minutes to work on some projects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Projects will…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Reinforce your knowledge of python basics such as: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Control flow</a:t>
            </a:r>
          </a:p>
          <a:p>
            <a:r>
              <a:rPr lang="en-US" dirty="0" smtClean="0"/>
              <a:t>Importing modules</a:t>
            </a:r>
          </a:p>
          <a:p>
            <a:r>
              <a:rPr lang="en-US" dirty="0" smtClean="0"/>
              <a:t>Creating functions</a:t>
            </a:r>
          </a:p>
          <a:p>
            <a:r>
              <a:rPr lang="en-US" dirty="0" smtClean="0"/>
              <a:t>Iteration </a:t>
            </a:r>
          </a:p>
          <a:p>
            <a:r>
              <a:rPr lang="en-US" dirty="0" smtClean="0"/>
              <a:t>String processing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Game of Dice: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github.com/purcellconsult/code-cool-stuff-with-python-video-course/blob/master/projects/a_game_of_dice_project.md</a:t>
            </a:r>
            <a:endParaRPr lang="en-US" dirty="0" smtClean="0"/>
          </a:p>
          <a:p>
            <a:r>
              <a:rPr lang="en-US" dirty="0" smtClean="0"/>
              <a:t>Random Person Generator: </a:t>
            </a:r>
            <a:r>
              <a:rPr lang="en-US" dirty="0" smtClean="0">
                <a:hlinkClick r:id="rId3"/>
              </a:rPr>
              <a:t>https://github.com/purcellconsult/code-cool-stuff-with-python-video-course/blob/master/projects/random_person_project.md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complete the project</a:t>
            </a:r>
          </a:p>
          <a:p>
            <a:r>
              <a:rPr lang="en-US" dirty="0" smtClean="0"/>
              <a:t>To create a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</a:p>
          <a:p>
            <a:r>
              <a:rPr lang="en-US" dirty="0" smtClean="0"/>
              <a:t>To add your code to the </a:t>
            </a:r>
            <a:r>
              <a:rPr lang="en-US" dirty="0" err="1" smtClean="0"/>
              <a:t>GitHb</a:t>
            </a:r>
            <a:r>
              <a:rPr lang="en-US" dirty="0" smtClean="0"/>
              <a:t> repo to share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more practice?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created python quizzes here: </a:t>
            </a:r>
            <a:r>
              <a:rPr lang="en-US" sz="2500" dirty="0" smtClean="0">
                <a:hlinkClick r:id="rId2"/>
              </a:rPr>
              <a:t>https://github.com/purcellconsult/code-cool-stuff-with-python-video-course/tree/master/quizzes</a:t>
            </a:r>
            <a:endParaRPr 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 the following ring a bell?</a:t>
            </a:r>
          </a:p>
          <a:p>
            <a:r>
              <a:rPr lang="en-US" dirty="0" smtClean="0"/>
              <a:t>Variables and </a:t>
            </a:r>
            <a:r>
              <a:rPr lang="en-US" dirty="0" smtClean="0"/>
              <a:t>d</a:t>
            </a:r>
            <a:r>
              <a:rPr lang="en-US" dirty="0" smtClean="0"/>
              <a:t>ata </a:t>
            </a:r>
            <a:r>
              <a:rPr lang="en-US" dirty="0" smtClean="0"/>
              <a:t>types (</a:t>
            </a:r>
            <a:r>
              <a:rPr lang="en-US" dirty="0" err="1" smtClean="0"/>
              <a:t>int</a:t>
            </a:r>
            <a:r>
              <a:rPr lang="en-US" dirty="0" smtClean="0"/>
              <a:t>, float, 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Control flow</a:t>
            </a:r>
          </a:p>
          <a:p>
            <a:r>
              <a:rPr lang="en-US" dirty="0" smtClean="0"/>
              <a:t>Iteration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Object oriented programming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Before We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x</a:t>
            </a:r>
            <a:r>
              <a:rPr lang="en-US" dirty="0" smtClean="0">
                <a:latin typeface="Consolas" pitchFamily="49" charset="0"/>
              </a:rPr>
              <a:t>, y, z = 10, 2.3283, True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type(x)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&lt;class '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'&gt;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type(y)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&lt;class 'float'&gt;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type(z)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&lt;class '</a:t>
            </a:r>
            <a:r>
              <a:rPr lang="en-US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'&gt;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input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&gt;&gt;&gt; one = </a:t>
            </a: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(input('Enter number one '))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Enter number one 10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&gt;&gt;&gt; two = </a:t>
            </a: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(input('Enter number two '))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Enter number two 100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&gt;&gt;&gt; addition = one + two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&gt;&gt;&gt; addition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110</a:t>
            </a:r>
            <a:endParaRPr lang="en-US" sz="2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smtClean="0">
                <a:latin typeface="Consolas" pitchFamily="49" charset="0"/>
              </a:rPr>
              <a:t>&gt;&gt;&gt; x, y = 5, 10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&gt;&gt;&gt; </a:t>
            </a:r>
            <a:r>
              <a:rPr lang="es-ES" dirty="0" err="1" smtClean="0">
                <a:latin typeface="Consolas" pitchFamily="49" charset="0"/>
              </a:rPr>
              <a:t>if</a:t>
            </a:r>
            <a:r>
              <a:rPr lang="es-ES" dirty="0" smtClean="0">
                <a:latin typeface="Consolas" pitchFamily="49" charset="0"/>
              </a:rPr>
              <a:t> x &gt; y: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...     </a:t>
            </a:r>
            <a:r>
              <a:rPr lang="es-ES" dirty="0" err="1" smtClean="0">
                <a:latin typeface="Consolas" pitchFamily="49" charset="0"/>
              </a:rPr>
              <a:t>print</a:t>
            </a:r>
            <a:r>
              <a:rPr lang="es-ES" dirty="0" smtClean="0">
                <a:latin typeface="Consolas" pitchFamily="49" charset="0"/>
              </a:rPr>
              <a:t>(x)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... </a:t>
            </a:r>
            <a:r>
              <a:rPr lang="es-ES" dirty="0" err="1" smtClean="0">
                <a:latin typeface="Consolas" pitchFamily="49" charset="0"/>
              </a:rPr>
              <a:t>elif</a:t>
            </a:r>
            <a:r>
              <a:rPr lang="es-ES" dirty="0" smtClean="0">
                <a:latin typeface="Consolas" pitchFamily="49" charset="0"/>
              </a:rPr>
              <a:t> x &lt; y: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...     </a:t>
            </a:r>
            <a:r>
              <a:rPr lang="es-ES" dirty="0" err="1" smtClean="0">
                <a:latin typeface="Consolas" pitchFamily="49" charset="0"/>
              </a:rPr>
              <a:t>print</a:t>
            </a:r>
            <a:r>
              <a:rPr lang="es-ES" dirty="0" smtClean="0">
                <a:latin typeface="Consolas" pitchFamily="49" charset="0"/>
              </a:rPr>
              <a:t>(y)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... </a:t>
            </a:r>
            <a:r>
              <a:rPr lang="es-ES" dirty="0" err="1" smtClean="0">
                <a:latin typeface="Consolas" pitchFamily="49" charset="0"/>
              </a:rPr>
              <a:t>else</a:t>
            </a:r>
            <a:r>
              <a:rPr lang="es-ES" dirty="0" smtClean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...     </a:t>
            </a:r>
            <a:r>
              <a:rPr lang="es-ES" dirty="0" err="1" smtClean="0">
                <a:latin typeface="Consolas" pitchFamily="49" charset="0"/>
              </a:rPr>
              <a:t>print</a:t>
            </a:r>
            <a:r>
              <a:rPr lang="es-ES" dirty="0" smtClean="0">
                <a:latin typeface="Consolas" pitchFamily="49" charset="0"/>
              </a:rPr>
              <a:t>('=')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10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</a:rPr>
              <a:t>ry/except/finall</a:t>
            </a:r>
            <a:r>
              <a:rPr lang="en-US" dirty="0" smtClean="0"/>
              <a:t>y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try: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    </a:t>
            </a:r>
            <a:r>
              <a:rPr lang="en-US" dirty="0" err="1" smtClean="0">
                <a:latin typeface="Consolas" pitchFamily="49" charset="0"/>
              </a:rPr>
              <a:t>num_one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(input('Enter number one '))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    </a:t>
            </a:r>
            <a:r>
              <a:rPr lang="en-US" dirty="0" err="1" smtClean="0">
                <a:latin typeface="Consolas" pitchFamily="49" charset="0"/>
              </a:rPr>
              <a:t>num_two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(input('Enter number two '))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    divide = </a:t>
            </a:r>
            <a:r>
              <a:rPr lang="en-US" dirty="0" err="1" smtClean="0">
                <a:latin typeface="Consolas" pitchFamily="49" charset="0"/>
              </a:rPr>
              <a:t>num_one</a:t>
            </a:r>
            <a:r>
              <a:rPr lang="en-US" dirty="0" smtClean="0">
                <a:latin typeface="Consolas" pitchFamily="49" charset="0"/>
              </a:rPr>
              <a:t> / </a:t>
            </a:r>
            <a:r>
              <a:rPr lang="en-US" dirty="0" err="1" smtClean="0">
                <a:latin typeface="Consolas" pitchFamily="49" charset="0"/>
              </a:rPr>
              <a:t>num_two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except </a:t>
            </a:r>
            <a:r>
              <a:rPr lang="en-US" dirty="0" err="1" smtClean="0">
                <a:latin typeface="Consolas" pitchFamily="49" charset="0"/>
              </a:rPr>
              <a:t>ZeroDivisionError</a:t>
            </a:r>
            <a:r>
              <a:rPr lang="en-US" dirty="0" smtClean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    print("Can't divide by 0!")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finally: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     print("Clean up resources")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Enter number one 10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Enter number two 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Can't divide by 0!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Clean up resources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for executing repetitive tasks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916</Words>
  <Application>Microsoft Office PowerPoint</Application>
  <PresentationFormat>On-screen Show (4:3)</PresentationFormat>
  <Paragraphs>215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Review of Python Fundamentals </vt:lpstr>
      <vt:lpstr>Ice Breaker</vt:lpstr>
      <vt:lpstr>Overview </vt:lpstr>
      <vt:lpstr>Any Questions Before We Start?</vt:lpstr>
      <vt:lpstr>Variables and Data types in Python</vt:lpstr>
      <vt:lpstr>The input function</vt:lpstr>
      <vt:lpstr>Control flow in python</vt:lpstr>
      <vt:lpstr>try/except/finally statements</vt:lpstr>
      <vt:lpstr>Iteration in python</vt:lpstr>
      <vt:lpstr>while loop</vt:lpstr>
      <vt:lpstr>for loop in python</vt:lpstr>
      <vt:lpstr>Built in data types </vt:lpstr>
      <vt:lpstr>List</vt:lpstr>
      <vt:lpstr>Tuple</vt:lpstr>
      <vt:lpstr>Set</vt:lpstr>
      <vt:lpstr>Dictionary</vt:lpstr>
      <vt:lpstr>Creating Functions</vt:lpstr>
      <vt:lpstr>Keyword arguments</vt:lpstr>
      <vt:lpstr>Arbitrary Number of args</vt:lpstr>
      <vt:lpstr>Pass in Arbitrary Keyword arguments</vt:lpstr>
      <vt:lpstr>Strings</vt:lpstr>
      <vt:lpstr>OOP</vt:lpstr>
      <vt:lpstr>Practice Projects !</vt:lpstr>
      <vt:lpstr>The Projects will…</vt:lpstr>
      <vt:lpstr>Suggested Projects</vt:lpstr>
      <vt:lpstr>Goal</vt:lpstr>
      <vt:lpstr>Need more practice?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Course in the Fundamentals of Python</dc:title>
  <dc:creator>Windows User</dc:creator>
  <cp:lastModifiedBy>Windows User</cp:lastModifiedBy>
  <cp:revision>26</cp:revision>
  <dcterms:created xsi:type="dcterms:W3CDTF">2020-05-06T00:21:48Z</dcterms:created>
  <dcterms:modified xsi:type="dcterms:W3CDTF">2020-05-07T15:12:52Z</dcterms:modified>
</cp:coreProperties>
</file>