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4DF7-13C3-4505-8044-4B619B62AE5F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3588-B575-4F5B-B054-16118EC99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rgpars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Arguments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latin typeface="Consolas" pitchFamily="49" charset="0"/>
              </a:rPr>
              <a:t>argv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list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A floating point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argv</a:t>
            </a:r>
            <a:r>
              <a:rPr lang="en-US" dirty="0" smtClean="0"/>
              <a:t> is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indexed</a:t>
            </a:r>
          </a:p>
          <a:p>
            <a:r>
              <a:rPr lang="en-US" dirty="0" smtClean="0"/>
              <a:t>Can be sliced</a:t>
            </a:r>
          </a:p>
          <a:p>
            <a:r>
              <a:rPr lang="en-US" dirty="0" smtClean="0"/>
              <a:t>Can be modified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read in integers from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start and stop of the indices. You don’t need the 0</a:t>
            </a:r>
            <a:r>
              <a:rPr lang="en-US" baseline="30000" dirty="0" smtClean="0"/>
              <a:t>th</a:t>
            </a:r>
            <a:r>
              <a:rPr lang="en-US" dirty="0" smtClean="0"/>
              <a:t> index, why?</a:t>
            </a:r>
          </a:p>
          <a:p>
            <a:r>
              <a:rPr lang="en-US" dirty="0" smtClean="0"/>
              <a:t>The default type of the arguments read is a string. How do you convert the argument into an integer?</a:t>
            </a:r>
          </a:p>
          <a:p>
            <a:r>
              <a:rPr lang="en-US" dirty="0" smtClean="0"/>
              <a:t>What if a user passes in a string when you want your program to only process a batch of integers. How can you handle this?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import sys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for x in </a:t>
            </a:r>
            <a:r>
              <a:rPr lang="en-US" dirty="0" err="1" smtClean="0">
                <a:latin typeface="Consolas" pitchFamily="49" charset="0"/>
              </a:rPr>
              <a:t>sys.argv</a:t>
            </a:r>
            <a:r>
              <a:rPr lang="en-US" dirty="0" smtClean="0">
                <a:latin typeface="Consolas" pitchFamily="49" charset="0"/>
              </a:rPr>
              <a:t>[1:]: </a:t>
            </a:r>
            <a:r>
              <a:rPr lang="en-US" sz="2100" dirty="0" smtClean="0">
                <a:latin typeface="Consolas" pitchFamily="49" charset="0"/>
              </a:rPr>
              <a:t># reads all the integers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if not </a:t>
            </a:r>
            <a:r>
              <a:rPr lang="en-US" dirty="0" err="1" smtClean="0">
                <a:latin typeface="Consolas" pitchFamily="49" charset="0"/>
              </a:rPr>
              <a:t>isinstance</a:t>
            </a:r>
            <a:r>
              <a:rPr lang="en-US" dirty="0" smtClean="0">
                <a:latin typeface="Consolas" pitchFamily="49" charset="0"/>
              </a:rPr>
              <a:t>(x,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y =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(x)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print(y)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else: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    raise </a:t>
            </a:r>
            <a:r>
              <a:rPr lang="en-US" dirty="0" err="1" smtClean="0">
                <a:latin typeface="Consolas" pitchFamily="49" charset="0"/>
              </a:rPr>
              <a:t>ValueError</a:t>
            </a:r>
            <a:r>
              <a:rPr lang="en-US" dirty="0" smtClean="0">
                <a:latin typeface="Consolas" pitchFamily="49" charset="0"/>
              </a:rPr>
              <a:t>('not an integer')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process integers?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read in an arbitrary number of arguments via the command line</a:t>
            </a:r>
          </a:p>
          <a:p>
            <a:r>
              <a:rPr lang="en-US" dirty="0" smtClean="0"/>
              <a:t>Let’s go ahead and write the appropriate code to sum all of the integers, and to multiply all of the integers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it down bit-by-bit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variables would you need? What data structure would you choose?</a:t>
            </a:r>
          </a:p>
          <a:p>
            <a:r>
              <a:rPr lang="en-US" dirty="0" smtClean="0"/>
              <a:t>How to read in a arbitrary number of integers via command line?</a:t>
            </a:r>
          </a:p>
          <a:p>
            <a:r>
              <a:rPr lang="en-US" dirty="0" smtClean="0"/>
              <a:t>How would you sum all of those numbers together? Would a loop help?</a:t>
            </a:r>
          </a:p>
          <a:p>
            <a:r>
              <a:rPr lang="en-US" dirty="0" smtClean="0"/>
              <a:t>How would you multiply all of thos</a:t>
            </a:r>
            <a:r>
              <a:rPr lang="en-US" dirty="0" smtClean="0"/>
              <a:t>e </a:t>
            </a:r>
            <a:r>
              <a:rPr lang="en-US" dirty="0" smtClean="0"/>
              <a:t>numbers together?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import </a:t>
            </a:r>
            <a:r>
              <a:rPr lang="en-US" dirty="0" smtClean="0">
                <a:latin typeface="Consolas" pitchFamily="49" charset="0"/>
              </a:rPr>
              <a:t>sys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list_of_ints</a:t>
            </a:r>
            <a:r>
              <a:rPr lang="en-US" dirty="0" smtClean="0">
                <a:latin typeface="Consolas" pitchFamily="49" charset="0"/>
              </a:rPr>
              <a:t>, sum, square = [], 0, 1</a:t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</a:rPr>
              <a:t>x </a:t>
            </a:r>
            <a:r>
              <a:rPr lang="en-US" b="1" dirty="0" smtClean="0">
                <a:latin typeface="Consolas" pitchFamily="49" charset="0"/>
              </a:rPr>
              <a:t>in </a:t>
            </a:r>
            <a:r>
              <a:rPr lang="en-US" dirty="0" err="1" smtClean="0">
                <a:latin typeface="Consolas" pitchFamily="49" charset="0"/>
              </a:rPr>
              <a:t>sys.argv</a:t>
            </a:r>
            <a:r>
              <a:rPr lang="en-US" dirty="0" smtClean="0">
                <a:latin typeface="Consolas" pitchFamily="49" charset="0"/>
              </a:rPr>
              <a:t>[1:]: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read_ints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(x)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list_of_ints.append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read_ints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</a:rPr>
              <a:t>summation </a:t>
            </a:r>
            <a:r>
              <a:rPr lang="en-US" b="1" dirty="0" smtClean="0">
                <a:latin typeface="Consolas" pitchFamily="49" charset="0"/>
              </a:rPr>
              <a:t>in </a:t>
            </a:r>
            <a:r>
              <a:rPr lang="en-US" dirty="0" err="1" smtClean="0">
                <a:latin typeface="Consolas" pitchFamily="49" charset="0"/>
              </a:rPr>
              <a:t>list_of_ints</a:t>
            </a:r>
            <a:r>
              <a:rPr lang="en-US" dirty="0" smtClean="0">
                <a:latin typeface="Consolas" pitchFamily="49" charset="0"/>
              </a:rPr>
              <a:t>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sum += summation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for </a:t>
            </a:r>
            <a:r>
              <a:rPr lang="en-US" dirty="0" smtClean="0">
                <a:latin typeface="Consolas" pitchFamily="49" charset="0"/>
              </a:rPr>
              <a:t>multiply </a:t>
            </a:r>
            <a:r>
              <a:rPr lang="en-US" b="1" dirty="0" smtClean="0">
                <a:latin typeface="Consolas" pitchFamily="49" charset="0"/>
              </a:rPr>
              <a:t>in </a:t>
            </a:r>
            <a:r>
              <a:rPr lang="en-US" dirty="0" err="1" smtClean="0">
                <a:latin typeface="Consolas" pitchFamily="49" charset="0"/>
              </a:rPr>
              <a:t>list_of_ints</a:t>
            </a:r>
            <a:r>
              <a:rPr lang="en-US" dirty="0" smtClean="0">
                <a:latin typeface="Consolas" pitchFamily="49" charset="0"/>
              </a:rPr>
              <a:t>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square *= multiply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if </a:t>
            </a:r>
            <a:r>
              <a:rPr lang="en-US" dirty="0" smtClean="0">
                <a:latin typeface="Consolas" pitchFamily="49" charset="0"/>
              </a:rPr>
              <a:t>__name__ == </a:t>
            </a:r>
            <a:r>
              <a:rPr lang="en-US" b="1" dirty="0" smtClean="0">
                <a:latin typeface="Consolas" pitchFamily="49" charset="0"/>
              </a:rPr>
              <a:t>'__main__'</a:t>
            </a:r>
            <a:r>
              <a:rPr lang="en-US" dirty="0" smtClean="0">
                <a:latin typeface="Consolas" pitchFamily="49" charset="0"/>
              </a:rPr>
              <a:t>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print(</a:t>
            </a:r>
            <a:r>
              <a:rPr lang="en-US" b="1" dirty="0" err="1" smtClean="0">
                <a:latin typeface="Consolas" pitchFamily="49" charset="0"/>
              </a:rPr>
              <a:t>f'List</a:t>
            </a:r>
            <a:r>
              <a:rPr lang="en-US" b="1" dirty="0" smtClean="0">
                <a:latin typeface="Consolas" pitchFamily="49" charset="0"/>
              </a:rPr>
              <a:t> of numbers is {</a:t>
            </a:r>
            <a:r>
              <a:rPr lang="en-US" dirty="0" err="1" smtClean="0">
                <a:latin typeface="Consolas" pitchFamily="49" charset="0"/>
              </a:rPr>
              <a:t>list_of_ints</a:t>
            </a:r>
            <a:r>
              <a:rPr lang="en-US" b="1" dirty="0" smtClean="0">
                <a:latin typeface="Consolas" pitchFamily="49" charset="0"/>
              </a:rPr>
              <a:t>}'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print(</a:t>
            </a:r>
            <a:r>
              <a:rPr lang="en-US" b="1" dirty="0" err="1" smtClean="0">
                <a:latin typeface="Consolas" pitchFamily="49" charset="0"/>
              </a:rPr>
              <a:t>f'The</a:t>
            </a:r>
            <a:r>
              <a:rPr lang="en-US" b="1" dirty="0" smtClean="0">
                <a:latin typeface="Consolas" pitchFamily="49" charset="0"/>
              </a:rPr>
              <a:t> sum of numbers is {</a:t>
            </a:r>
            <a:r>
              <a:rPr lang="en-US" dirty="0" smtClean="0">
                <a:latin typeface="Consolas" pitchFamily="49" charset="0"/>
              </a:rPr>
              <a:t>sum</a:t>
            </a:r>
            <a:r>
              <a:rPr lang="en-US" b="1" dirty="0" smtClean="0">
                <a:latin typeface="Consolas" pitchFamily="49" charset="0"/>
              </a:rPr>
              <a:t>}'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print(</a:t>
            </a:r>
            <a:r>
              <a:rPr lang="en-US" b="1" dirty="0" err="1" smtClean="0">
                <a:latin typeface="Consolas" pitchFamily="49" charset="0"/>
              </a:rPr>
              <a:t>f'The</a:t>
            </a:r>
            <a:r>
              <a:rPr lang="en-US" b="1" dirty="0" smtClean="0">
                <a:latin typeface="Consolas" pitchFamily="49" charset="0"/>
              </a:rPr>
              <a:t> multiplication of numbers is {</a:t>
            </a:r>
            <a:r>
              <a:rPr lang="en-US" dirty="0" smtClean="0">
                <a:latin typeface="Consolas" pitchFamily="49" charset="0"/>
              </a:rPr>
              <a:t>square</a:t>
            </a:r>
            <a:r>
              <a:rPr lang="en-US" b="1" dirty="0" smtClean="0">
                <a:latin typeface="Consolas" pitchFamily="49" charset="0"/>
              </a:rPr>
              <a:t>}'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Function for Computing Area of an Ellipse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10000" i="1" dirty="0" smtClean="0"/>
              <a:t>A=</a:t>
            </a:r>
            <a:r>
              <a:rPr lang="el-GR" sz="10000" i="1" dirty="0" smtClean="0"/>
              <a:t>π</a:t>
            </a:r>
            <a:r>
              <a:rPr lang="en-US" sz="10000" i="1" dirty="0" err="1" smtClean="0"/>
              <a:t>ab</a:t>
            </a:r>
            <a:endParaRPr lang="en-US" sz="10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from math import pi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def </a:t>
            </a:r>
            <a:r>
              <a:rPr lang="en-US" sz="2400" dirty="0" err="1" smtClean="0">
                <a:latin typeface="Consolas" pitchFamily="49" charset="0"/>
              </a:rPr>
              <a:t>area_of_ellipse</a:t>
            </a:r>
            <a:r>
              <a:rPr lang="en-US" sz="2400" dirty="0" smtClean="0">
                <a:latin typeface="Consolas" pitchFamily="49" charset="0"/>
              </a:rPr>
              <a:t>(a, b):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return pi * a * b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if __name__ == '__main__':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print(round(</a:t>
            </a:r>
            <a:r>
              <a:rPr lang="en-US" sz="2400" dirty="0" err="1" smtClean="0">
                <a:latin typeface="Consolas" pitchFamily="49" charset="0"/>
              </a:rPr>
              <a:t>area_of_ellipse</a:t>
            </a:r>
            <a:r>
              <a:rPr lang="en-US" sz="2400" dirty="0" smtClean="0">
                <a:latin typeface="Consolas" pitchFamily="49" charset="0"/>
              </a:rPr>
              <a:t>(5, 10), 2))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Soup This Up With the </a:t>
            </a:r>
            <a:r>
              <a:rPr lang="en-US" dirty="0" err="1" smtClean="0"/>
              <a:t>argparse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parser for command-line options, arguments, and sub-commands</a:t>
            </a:r>
          </a:p>
          <a:p>
            <a:r>
              <a:rPr lang="en-US" dirty="0" smtClean="0"/>
              <a:t>Makes it easy to write user friendly command line interfaces</a:t>
            </a:r>
          </a:p>
          <a:p>
            <a:r>
              <a:rPr lang="en-US" dirty="0" smtClean="0"/>
              <a:t>Allows for the addition of help messages </a:t>
            </a:r>
          </a:p>
          <a:p>
            <a:r>
              <a:rPr lang="en-US" dirty="0" smtClean="0"/>
              <a:t>Allows for the addition of flags </a:t>
            </a:r>
          </a:p>
          <a:p>
            <a:r>
              <a:rPr lang="en-US" dirty="0" smtClean="0"/>
              <a:t>Is used HEAVILY in the industry</a:t>
            </a:r>
          </a:p>
          <a:p>
            <a:r>
              <a:rPr lang="en-US" dirty="0" smtClean="0"/>
              <a:t>Documentation: </a:t>
            </a:r>
            <a:r>
              <a:rPr lang="en-US" sz="2500" dirty="0" smtClean="0">
                <a:latin typeface="Consolas" pitchFamily="49" charset="0"/>
                <a:hlinkClick r:id="rId2"/>
              </a:rPr>
              <a:t>https://docs.python.org/3/library/argparse.html</a:t>
            </a:r>
            <a:endParaRPr lang="en-US" sz="25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look at how to pass in arguments via the command line using the </a:t>
            </a:r>
            <a:r>
              <a:rPr lang="en-US" dirty="0" smtClean="0">
                <a:latin typeface="Consolas" pitchFamily="49" charset="0"/>
              </a:rPr>
              <a:t>sys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We’re going to reinforce data structure concepts in python</a:t>
            </a:r>
          </a:p>
          <a:p>
            <a:r>
              <a:rPr lang="en-US" dirty="0" smtClean="0"/>
              <a:t>We’re going to look at the </a:t>
            </a:r>
            <a:r>
              <a:rPr lang="en-US" dirty="0" err="1" smtClean="0">
                <a:latin typeface="Consolas" pitchFamily="49" charset="0"/>
              </a:rPr>
              <a:t>argparse</a:t>
            </a:r>
            <a:r>
              <a:rPr lang="en-US" dirty="0" smtClean="0"/>
              <a:t> module for passing in command line arguments and also adding flags to our program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Previous Script enhanced with </a:t>
            </a:r>
            <a:r>
              <a:rPr lang="en-US" dirty="0" err="1" smtClean="0">
                <a:latin typeface="Consolas" pitchFamily="49" charset="0"/>
              </a:rPr>
              <a:t>argparse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import </a:t>
            </a:r>
            <a:r>
              <a:rPr lang="en-US" sz="1600" dirty="0" err="1" smtClean="0">
                <a:latin typeface="Consolas" pitchFamily="49" charset="0"/>
              </a:rPr>
              <a:t>argparse</a:t>
            </a: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from math import pi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parser = </a:t>
            </a:r>
            <a:r>
              <a:rPr lang="en-US" sz="1600" dirty="0" err="1" smtClean="0">
                <a:latin typeface="Consolas" pitchFamily="49" charset="0"/>
              </a:rPr>
              <a:t>argparse.ArgumentParser</a:t>
            </a:r>
            <a:r>
              <a:rPr lang="en-US" sz="1600" dirty="0" smtClean="0">
                <a:latin typeface="Consolas" pitchFamily="49" charset="0"/>
              </a:rPr>
              <a:t>(description='Compute area of an ellipse')</a:t>
            </a:r>
          </a:p>
          <a:p>
            <a:pPr>
              <a:buNone/>
            </a:pPr>
            <a:r>
              <a:rPr lang="en-US" sz="1600" dirty="0" err="1" smtClean="0">
                <a:latin typeface="Consolas" pitchFamily="49" charset="0"/>
              </a:rPr>
              <a:t>parser.add_argument</a:t>
            </a:r>
            <a:r>
              <a:rPr lang="en-US" sz="1600" dirty="0" smtClean="0">
                <a:latin typeface="Consolas" pitchFamily="49" charset="0"/>
              </a:rPr>
              <a:t>('-a', '--Axis', type=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, help='a axis of an ellipse')</a:t>
            </a:r>
          </a:p>
          <a:p>
            <a:pPr>
              <a:buNone/>
            </a:pPr>
            <a:r>
              <a:rPr lang="en-US" sz="1600" dirty="0" err="1" smtClean="0">
                <a:latin typeface="Consolas" pitchFamily="49" charset="0"/>
              </a:rPr>
              <a:t>parser.add_argument</a:t>
            </a:r>
            <a:r>
              <a:rPr lang="en-US" sz="1600" dirty="0" smtClean="0">
                <a:latin typeface="Consolas" pitchFamily="49" charset="0"/>
              </a:rPr>
              <a:t>('-b', '--</a:t>
            </a:r>
            <a:r>
              <a:rPr lang="en-US" sz="1600" dirty="0" err="1" smtClean="0">
                <a:latin typeface="Consolas" pitchFamily="49" charset="0"/>
              </a:rPr>
              <a:t>Bxis</a:t>
            </a:r>
            <a:r>
              <a:rPr lang="en-US" sz="1600" dirty="0" smtClean="0">
                <a:latin typeface="Consolas" pitchFamily="49" charset="0"/>
              </a:rPr>
              <a:t>', type=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, help='b axis of an ellipse')</a:t>
            </a:r>
          </a:p>
          <a:p>
            <a:pPr>
              <a:buNone/>
            </a:pPr>
            <a:r>
              <a:rPr lang="en-US" sz="1600" dirty="0" err="1" smtClean="0">
                <a:latin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parser.parse_args</a:t>
            </a:r>
            <a:r>
              <a:rPr lang="en-US" sz="16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def </a:t>
            </a:r>
            <a:r>
              <a:rPr lang="en-US" sz="1600" dirty="0" err="1" smtClean="0">
                <a:latin typeface="Consolas" pitchFamily="49" charset="0"/>
              </a:rPr>
              <a:t>area_of_ellipse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a_xis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b_xis</a:t>
            </a:r>
            <a:r>
              <a:rPr lang="en-US" sz="1600" dirty="0" smtClean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return pi * </a:t>
            </a:r>
            <a:r>
              <a:rPr lang="en-US" sz="1600" dirty="0" err="1" smtClean="0">
                <a:latin typeface="Consolas" pitchFamily="49" charset="0"/>
              </a:rPr>
              <a:t>a_xis</a:t>
            </a:r>
            <a:r>
              <a:rPr lang="en-US" sz="1600" dirty="0" smtClean="0">
                <a:latin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</a:rPr>
              <a:t>b_xis</a:t>
            </a: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if __name__ == '__main__':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print(round(</a:t>
            </a:r>
            <a:r>
              <a:rPr lang="en-US" sz="1600" dirty="0" err="1" smtClean="0">
                <a:latin typeface="Consolas" pitchFamily="49" charset="0"/>
              </a:rPr>
              <a:t>area_of_ellipse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args.Axis</a:t>
            </a:r>
            <a:r>
              <a:rPr lang="en-US" sz="1600" dirty="0" smtClean="0">
                <a:latin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</a:rPr>
              <a:t>args.Bxis</a:t>
            </a:r>
            <a:r>
              <a:rPr lang="en-US" sz="1600" dirty="0" smtClean="0">
                <a:latin typeface="Consolas" pitchFamily="49" charset="0"/>
              </a:rPr>
              <a:t>), 2))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source code here </a:t>
            </a:r>
            <a:r>
              <a:rPr lang="en-US" dirty="0" smtClean="0">
                <a:solidFill>
                  <a:srgbClr val="FF0000"/>
                </a:solidFill>
              </a:rPr>
              <a:t>[INSERT LINK]: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Script to compute area of a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called </a:t>
            </a:r>
            <a:r>
              <a:rPr lang="en-US" dirty="0" smtClean="0">
                <a:latin typeface="Consolas" pitchFamily="49" charset="0"/>
              </a:rPr>
              <a:t>area.py</a:t>
            </a:r>
          </a:p>
          <a:p>
            <a:r>
              <a:rPr lang="en-US" dirty="0" smtClean="0"/>
              <a:t>Create a function called </a:t>
            </a:r>
            <a:r>
              <a:rPr lang="en-US" dirty="0" err="1" smtClean="0">
                <a:latin typeface="Consolas" pitchFamily="49" charset="0"/>
              </a:rPr>
              <a:t>area_of_triangle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The function should take in the base and area, and then the output should be the area</a:t>
            </a:r>
          </a:p>
          <a:p>
            <a:r>
              <a:rPr lang="en-US" dirty="0" smtClean="0"/>
              <a:t>The area of a triangle is ½ * base * height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def </a:t>
            </a:r>
            <a:r>
              <a:rPr lang="en-US" sz="2500" dirty="0" err="1" smtClean="0">
                <a:latin typeface="Consolas" pitchFamily="49" charset="0"/>
              </a:rPr>
              <a:t>area_of_triangle</a:t>
            </a:r>
            <a:r>
              <a:rPr lang="en-US" sz="2500" dirty="0" smtClean="0">
                <a:latin typeface="Consolas" pitchFamily="49" charset="0"/>
              </a:rPr>
              <a:t>(base, height):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          return .5 * base * height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area_of_triangle</a:t>
            </a:r>
            <a:r>
              <a:rPr lang="en-US" sz="2500" dirty="0" smtClean="0">
                <a:latin typeface="Consolas" pitchFamily="49" charset="0"/>
              </a:rPr>
              <a:t>(60, 89)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2670.0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file is straightforward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$ python area.py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user don’t want to interact with the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if they want to get the area of a triangle without modifying </a:t>
            </a:r>
            <a:r>
              <a:rPr lang="en-US" dirty="0" smtClean="0"/>
              <a:t>area.py</a:t>
            </a:r>
          </a:p>
          <a:p>
            <a:r>
              <a:rPr lang="en-US" dirty="0" smtClean="0"/>
              <a:t>Modifying code in this context could be dangerous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in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 are parameters supplied to programs when it’s started </a:t>
            </a:r>
          </a:p>
          <a:p>
            <a:r>
              <a:rPr lang="en-US" dirty="0" smtClean="0"/>
              <a:t>A command line interface processes command to a computer program in the form of lines of text. The program which handles the interface is called a command line interpreter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</a:rPr>
              <a:t>argv</a:t>
            </a:r>
            <a:r>
              <a:rPr lang="en-US" dirty="0" smtClean="0"/>
              <a:t> function from the </a:t>
            </a:r>
            <a:r>
              <a:rPr lang="en-US" dirty="0" smtClean="0">
                <a:latin typeface="Consolas" pitchFamily="49" charset="0"/>
              </a:rPr>
              <a:t>sys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import sys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for input in </a:t>
            </a:r>
            <a:r>
              <a:rPr lang="en-US" dirty="0" err="1" smtClean="0">
                <a:latin typeface="Consolas" pitchFamily="49" charset="0"/>
              </a:rPr>
              <a:t>sys.argv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print(input)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the file name is: </a:t>
            </a:r>
            <a:r>
              <a:rPr lang="en-US" dirty="0" smtClean="0">
                <a:latin typeface="Consolas" pitchFamily="49" charset="0"/>
              </a:rPr>
              <a:t>user_input.py</a:t>
            </a:r>
          </a:p>
          <a:p>
            <a:r>
              <a:rPr lang="en-US" dirty="0" smtClean="0">
                <a:latin typeface="Consolas" pitchFamily="49" charset="0"/>
              </a:rPr>
              <a:t>$ python user_input.py hello world 100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user_input.py</a:t>
            </a:r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r>
              <a:rPr lang="en-US" dirty="0" smtClean="0"/>
              <a:t>world</a:t>
            </a:r>
          </a:p>
          <a:p>
            <a:pPr>
              <a:buNone/>
            </a:pPr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691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Command Line Arguments in Python</vt:lpstr>
      <vt:lpstr>Lesson Overview </vt:lpstr>
      <vt:lpstr>Write a Script to compute area of a triangle</vt:lpstr>
      <vt:lpstr>Code Snippet</vt:lpstr>
      <vt:lpstr>Running the file is straightforward</vt:lpstr>
      <vt:lpstr>What if the user don’t want to interact with the program?</vt:lpstr>
      <vt:lpstr>Pass in Command Line Arguments</vt:lpstr>
      <vt:lpstr>The argv function from the sys module</vt:lpstr>
      <vt:lpstr>Run the file</vt:lpstr>
      <vt:lpstr>What is argv?</vt:lpstr>
      <vt:lpstr>argv is a list</vt:lpstr>
      <vt:lpstr>How to read in integers from the command line?</vt:lpstr>
      <vt:lpstr>Solution</vt:lpstr>
      <vt:lpstr>How to process integers?</vt:lpstr>
      <vt:lpstr>Break it down bit-by-bit</vt:lpstr>
      <vt:lpstr>A Solution</vt:lpstr>
      <vt:lpstr>Write a Function for Computing Area of an Ellipse </vt:lpstr>
      <vt:lpstr>Solution</vt:lpstr>
      <vt:lpstr>We Can Soup This Up With the argparse module</vt:lpstr>
      <vt:lpstr>Previous Script enhanced with argparse </vt:lpstr>
      <vt:lpstr>Lesson Source code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35</cp:revision>
  <dcterms:created xsi:type="dcterms:W3CDTF">2020-05-06T00:14:16Z</dcterms:created>
  <dcterms:modified xsi:type="dcterms:W3CDTF">2020-05-07T14:21:40Z</dcterms:modified>
</cp:coreProperties>
</file>