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345" r:id="rId4"/>
    <p:sldId id="258" r:id="rId5"/>
    <p:sldId id="260" r:id="rId6"/>
    <p:sldId id="261" r:id="rId7"/>
    <p:sldId id="343" r:id="rId8"/>
    <p:sldId id="308" r:id="rId9"/>
    <p:sldId id="344" r:id="rId10"/>
    <p:sldId id="262" r:id="rId11"/>
    <p:sldId id="34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5D5B2-B12A-41D5-9ADF-F2DE8DBD3CF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67F2B-66D4-400F-828A-D20D4A055B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5149-C7AC-4FFD-8999-3935031CFFAE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9130-69C2-4A9B-9139-F2B7D794B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47D-7442-4746-AF60-82D9F72AADC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Manipulation with Python Pandas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the Two Main Data Structures in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(Body)"/>
              </a:rPr>
              <a:t>There are two core data structures in pandas: Series and </a:t>
            </a:r>
            <a:r>
              <a:rPr lang="en-US" dirty="0" err="1" smtClean="0">
                <a:latin typeface="Calibri (Body)"/>
              </a:rPr>
              <a:t>DataFrame</a:t>
            </a:r>
            <a:endParaRPr lang="en-US" dirty="0" smtClean="0">
              <a:latin typeface="Calibri (Body)"/>
            </a:endParaRPr>
          </a:p>
          <a:p>
            <a:r>
              <a:rPr lang="en-US" b="1" dirty="0" smtClean="0">
                <a:latin typeface="Calibri (Body)"/>
              </a:rPr>
              <a:t>Series</a:t>
            </a:r>
            <a:r>
              <a:rPr lang="en-US" dirty="0" smtClean="0">
                <a:latin typeface="Calibri (Body)"/>
              </a:rPr>
              <a:t>: A one dimensional labeled array that can hold various data such as integers, strings, </a:t>
            </a:r>
            <a:r>
              <a:rPr lang="en-US" dirty="0" err="1" smtClean="0">
                <a:latin typeface="Calibri (Body)"/>
              </a:rPr>
              <a:t>booleans</a:t>
            </a:r>
            <a:r>
              <a:rPr lang="en-US" dirty="0" smtClean="0">
                <a:latin typeface="Calibri (Body)"/>
              </a:rPr>
              <a:t>, objects, etc</a:t>
            </a:r>
          </a:p>
          <a:p>
            <a:r>
              <a:rPr lang="en-US" b="1" dirty="0" err="1" smtClean="0"/>
              <a:t>DataFrame</a:t>
            </a:r>
            <a:r>
              <a:rPr lang="en-US" dirty="0" smtClean="0">
                <a:latin typeface="Calibri (Body)"/>
              </a:rPr>
              <a:t>: A 2-dimensional labeled data structure with columns of potentially different types </a:t>
            </a:r>
            <a:endParaRPr lang="en-US" dirty="0">
              <a:latin typeface="Calibri (Body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Datasets for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There's </a:t>
            </a:r>
            <a:r>
              <a:rPr lang="en-US" dirty="0" smtClean="0"/>
              <a:t>a plethora of options 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https://www.kaggle.com/datasets</a:t>
            </a:r>
          </a:p>
          <a:p>
            <a:r>
              <a:rPr lang="en-US" dirty="0" smtClean="0"/>
              <a:t>Data.gov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https://www.data.gov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latin typeface="Consolas" pitchFamily="49" charset="0"/>
              </a:rPr>
              <a:t>https://github.com/awesomedata/awesome-public-datasets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Azure open datasets: </a:t>
            </a:r>
            <a:r>
              <a:rPr lang="en-US" dirty="0" smtClean="0">
                <a:latin typeface="Consolas" pitchFamily="49" charset="0"/>
              </a:rPr>
              <a:t>https://azure.microsoft.com/en-us/services/open-datasets/catalog</a:t>
            </a:r>
          </a:p>
          <a:p>
            <a:r>
              <a:rPr lang="en-US" dirty="0" smtClean="0"/>
              <a:t>Google </a:t>
            </a:r>
            <a:r>
              <a:rPr lang="en-US" dirty="0" smtClean="0"/>
              <a:t>datasets: </a:t>
            </a:r>
            <a:r>
              <a:rPr lang="en-US" dirty="0" smtClean="0">
                <a:latin typeface="Consolas" pitchFamily="49" charset="0"/>
              </a:rPr>
              <a:t>https://research.google/tools/datasets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overview of how to use pandas for data manipulation in python</a:t>
            </a:r>
          </a:p>
          <a:p>
            <a:r>
              <a:rPr lang="en-US" dirty="0" smtClean="0"/>
              <a:t>To get the student comfortable with manipulating large datasheets</a:t>
            </a:r>
          </a:p>
          <a:p>
            <a:r>
              <a:rPr lang="en-US" dirty="0" smtClean="0"/>
              <a:t>To allow the student to get hands on practice</a:t>
            </a:r>
          </a:p>
          <a:p>
            <a:r>
              <a:rPr lang="en-US" dirty="0" smtClean="0"/>
              <a:t>To get the students to apply their newfound knowledge to future workflow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 deck was later axed as I figured it would make more sense to provide instructions in the </a:t>
            </a:r>
            <a:r>
              <a:rPr lang="en-US" dirty="0" err="1" smtClean="0"/>
              <a:t>Jupyter</a:t>
            </a:r>
            <a:r>
              <a:rPr lang="en-US" dirty="0" smtClean="0"/>
              <a:t> Notebook itself instead of power points</a:t>
            </a:r>
          </a:p>
          <a:p>
            <a:r>
              <a:rPr lang="en-US" dirty="0" smtClean="0"/>
              <a:t>Therefore, download the accompanying PowerPoint here: </a:t>
            </a:r>
            <a:r>
              <a:rPr lang="en-US" dirty="0" smtClean="0">
                <a:solidFill>
                  <a:srgbClr val="FF0000"/>
                </a:solidFill>
              </a:rPr>
              <a:t>[INSERT LINK]</a:t>
            </a:r>
          </a:p>
          <a:p>
            <a:r>
              <a:rPr lang="en-US" dirty="0" smtClean="0"/>
              <a:t>This PowerPoint contains download instruction and helpful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options for excel manipulation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r>
              <a:rPr lang="en-US" b="1" dirty="0" err="1" smtClean="0"/>
              <a:t>o</a:t>
            </a:r>
            <a:r>
              <a:rPr lang="en-US" b="1" dirty="0" err="1" smtClean="0"/>
              <a:t>penpyxl</a:t>
            </a:r>
            <a:r>
              <a:rPr lang="en-US" dirty="0" smtClean="0"/>
              <a:t>: A package for reading and writing excel 2010 files (.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x</a:t>
            </a:r>
            <a:r>
              <a:rPr lang="en-US" b="1" dirty="0" err="1" smtClean="0"/>
              <a:t>lsxwriter</a:t>
            </a:r>
            <a:r>
              <a:rPr lang="en-US" dirty="0" smtClean="0"/>
              <a:t>: An alternative package for writing data, formatting info, and in particular, charts in the Excel 2010 format</a:t>
            </a:r>
          </a:p>
          <a:p>
            <a:r>
              <a:rPr lang="en-US" b="1" dirty="0" err="1" smtClean="0"/>
              <a:t>x</a:t>
            </a:r>
            <a:r>
              <a:rPr lang="en-US" b="1" dirty="0" err="1" smtClean="0"/>
              <a:t>lrd</a:t>
            </a:r>
            <a:r>
              <a:rPr lang="en-US" dirty="0" smtClean="0"/>
              <a:t>: The package for reading data and formatting info from older excel files (i.e., </a:t>
            </a:r>
            <a:r>
              <a:rPr lang="en-US" dirty="0" err="1" smtClean="0"/>
              <a:t>xls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xlwt</a:t>
            </a:r>
            <a:r>
              <a:rPr lang="en-US" dirty="0" smtClean="0"/>
              <a:t>: The package for writing data and formatting info to older excel files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are ok, but pandas is 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sz="2500" dirty="0" smtClean="0"/>
              <a:t>Is part of the core libraries used by data scientists (</a:t>
            </a:r>
            <a:r>
              <a:rPr lang="en-US" sz="2500" dirty="0" err="1" smtClean="0"/>
              <a:t>Numpy</a:t>
            </a:r>
            <a:r>
              <a:rPr lang="en-US" sz="2500" dirty="0" smtClean="0"/>
              <a:t>, </a:t>
            </a:r>
            <a:r>
              <a:rPr lang="en-US" sz="2500" dirty="0" err="1" smtClean="0"/>
              <a:t>Scipy</a:t>
            </a:r>
            <a:r>
              <a:rPr lang="en-US" sz="2500" dirty="0" smtClean="0"/>
              <a:t>, </a:t>
            </a:r>
            <a:r>
              <a:rPr lang="en-US" sz="2500" dirty="0" err="1" smtClean="0"/>
              <a:t>Scikit</a:t>
            </a:r>
            <a:r>
              <a:rPr lang="en-US" sz="2500" dirty="0" smtClean="0"/>
              <a:t>-learn, </a:t>
            </a:r>
            <a:r>
              <a:rPr lang="en-US" sz="2500" dirty="0" err="1" smtClean="0"/>
              <a:t>Matplotlib</a:t>
            </a:r>
            <a:r>
              <a:rPr lang="en-US" sz="2500" dirty="0" smtClean="0"/>
              <a:t>, and </a:t>
            </a:r>
            <a:r>
              <a:rPr lang="en-US" sz="2500" dirty="0" err="1" smtClean="0"/>
              <a:t>ofcourse</a:t>
            </a:r>
            <a:r>
              <a:rPr lang="en-US" sz="2500" dirty="0" smtClean="0"/>
              <a:t> Pandas)</a:t>
            </a:r>
          </a:p>
          <a:p>
            <a:r>
              <a:rPr lang="en-US" sz="2500" dirty="0" smtClean="0"/>
              <a:t>Provides fast and efficient ways for managing and exploring data</a:t>
            </a:r>
          </a:p>
          <a:p>
            <a:r>
              <a:rPr lang="en-US" sz="2500" dirty="0" smtClean="0"/>
              <a:t>Can handle missing data</a:t>
            </a:r>
          </a:p>
          <a:p>
            <a:r>
              <a:rPr lang="en-US" sz="2500" dirty="0" smtClean="0"/>
              <a:t>Can clean data</a:t>
            </a:r>
          </a:p>
          <a:p>
            <a:r>
              <a:rPr lang="en-US" sz="2500" dirty="0" smtClean="0"/>
              <a:t>Input/output tools</a:t>
            </a:r>
          </a:p>
          <a:p>
            <a:r>
              <a:rPr lang="en-US" sz="2500" dirty="0" smtClean="0"/>
              <a:t>Can merge/join datasets</a:t>
            </a:r>
          </a:p>
          <a:p>
            <a:r>
              <a:rPr lang="en-US" sz="2500" dirty="0" smtClean="0"/>
              <a:t>Various filtering options </a:t>
            </a:r>
            <a:endParaRPr lang="en-US" sz="25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ways are with pip and anaconda</a:t>
            </a:r>
          </a:p>
          <a:p>
            <a:r>
              <a:rPr lang="en-US" dirty="0" smtClean="0">
                <a:latin typeface="Consolas" pitchFamily="49" charset="0"/>
              </a:rPr>
              <a:t>$ pip install pandas</a:t>
            </a:r>
          </a:p>
          <a:p>
            <a:r>
              <a:rPr lang="en-US" dirty="0" smtClean="0">
                <a:latin typeface="Consolas" pitchFamily="49" charset="0"/>
              </a:rPr>
              <a:t>$ </a:t>
            </a:r>
            <a:r>
              <a:rPr lang="en-US" dirty="0" err="1" smtClean="0">
                <a:latin typeface="Consolas" pitchFamily="49" charset="0"/>
              </a:rPr>
              <a:t>conda</a:t>
            </a:r>
            <a:r>
              <a:rPr lang="en-US" dirty="0" smtClean="0">
                <a:latin typeface="Consolas" pitchFamily="49" charset="0"/>
              </a:rPr>
              <a:t> install pandas 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pandas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import pandas as pd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</a:t>
            </a:r>
            <a:r>
              <a:rPr lang="en-US" dirty="0" err="1" smtClean="0">
                <a:latin typeface="Consolas" pitchFamily="49" charset="0"/>
              </a:rPr>
              <a:t>pd.__version</a:t>
            </a:r>
            <a:r>
              <a:rPr lang="en-US" dirty="0" smtClean="0">
                <a:latin typeface="Consolas" pitchFamily="49" charset="0"/>
              </a:rPr>
              <a:t>__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'0.25.3'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Coding Environment I’m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it comes to the scientific stack in python the industry standard is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It’s an open source web app that allows you to create and share documents that contains live code, equations, visualizations, and even narrative text. </a:t>
            </a:r>
          </a:p>
          <a:p>
            <a:r>
              <a:rPr lang="en-US" dirty="0" smtClean="0"/>
              <a:t>Learn more about </a:t>
            </a:r>
            <a:r>
              <a:rPr lang="en-US" dirty="0" err="1" smtClean="0"/>
              <a:t>Jupyter</a:t>
            </a:r>
            <a:r>
              <a:rPr lang="en-US" dirty="0" smtClean="0"/>
              <a:t> Notebook here: </a:t>
            </a:r>
            <a:r>
              <a:rPr lang="en-US" dirty="0" smtClean="0">
                <a:latin typeface="Consolas" pitchFamily="49" charset="0"/>
                <a:hlinkClick r:id="rId3"/>
              </a:rPr>
              <a:t>https://</a:t>
            </a:r>
            <a:r>
              <a:rPr lang="en-US" dirty="0" smtClean="0">
                <a:latin typeface="Consolas" pitchFamily="49" charset="0"/>
                <a:hlinkClick r:id="rId3"/>
              </a:rPr>
              <a:t>jupyter.org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onsolas" pitchFamily="49" charset="0"/>
              </a:rPr>
              <a:t>$ pip install notebook</a:t>
            </a:r>
          </a:p>
          <a:p>
            <a:r>
              <a:rPr lang="en-US" sz="2600" dirty="0" smtClean="0">
                <a:latin typeface="Consolas" pitchFamily="49" charset="0"/>
              </a:rPr>
              <a:t>$ </a:t>
            </a:r>
            <a:r>
              <a:rPr lang="en-US" sz="2600" dirty="0" err="1" smtClean="0">
                <a:latin typeface="Consolas" pitchFamily="49" charset="0"/>
              </a:rPr>
              <a:t>conda</a:t>
            </a:r>
            <a:r>
              <a:rPr lang="en-US" sz="2600" dirty="0" smtClean="0">
                <a:latin typeface="Consolas" pitchFamily="49" charset="0"/>
              </a:rPr>
              <a:t> install -c </a:t>
            </a:r>
            <a:r>
              <a:rPr lang="en-US" sz="2600" dirty="0" err="1" smtClean="0">
                <a:latin typeface="Consolas" pitchFamily="49" charset="0"/>
              </a:rPr>
              <a:t>conda</a:t>
            </a:r>
            <a:r>
              <a:rPr lang="en-US" sz="2600" dirty="0" smtClean="0">
                <a:latin typeface="Consolas" pitchFamily="49" charset="0"/>
              </a:rPr>
              <a:t>-forge </a:t>
            </a:r>
            <a:r>
              <a:rPr lang="en-US" sz="2600" dirty="0" err="1" smtClean="0">
                <a:latin typeface="Consolas" pitchFamily="49" charset="0"/>
              </a:rPr>
              <a:t>jupyterlab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450</Words>
  <Application>Microsoft Office PowerPoint</Application>
  <PresentationFormat>On-screen Show (4:3)</PresentationFormat>
  <Paragraphs>60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Excel Manipulation with Python Pandas </vt:lpstr>
      <vt:lpstr>The Goal of This Lesson</vt:lpstr>
      <vt:lpstr>Note!</vt:lpstr>
      <vt:lpstr>Many options for excel manipulation in python</vt:lpstr>
      <vt:lpstr>These are ok, but pandas is KING</vt:lpstr>
      <vt:lpstr>Installing pandas </vt:lpstr>
      <vt:lpstr>Test your pandas installation</vt:lpstr>
      <vt:lpstr>The Coding Environment I’m Using</vt:lpstr>
      <vt:lpstr>Installing Jupyter Notebook</vt:lpstr>
      <vt:lpstr>Introduction to the Two Main Data Structures in pandas </vt:lpstr>
      <vt:lpstr>Open Datasets for Exploration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164</cp:revision>
  <dcterms:created xsi:type="dcterms:W3CDTF">2020-05-06T04:11:50Z</dcterms:created>
  <dcterms:modified xsi:type="dcterms:W3CDTF">2020-05-07T05:47:11Z</dcterms:modified>
</cp:coreProperties>
</file>