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4DF7-13C3-4505-8044-4B619B62AE5F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list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A floating point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indexed</a:t>
            </a:r>
          </a:p>
          <a:p>
            <a:r>
              <a:rPr lang="en-US" dirty="0" smtClean="0"/>
              <a:t>Can be sliced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modified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read in integers from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start and stop of the indices. You don’t need the 0</a:t>
            </a:r>
            <a:r>
              <a:rPr lang="en-US" baseline="30000" dirty="0" smtClean="0"/>
              <a:t>th</a:t>
            </a:r>
            <a:r>
              <a:rPr lang="en-US" dirty="0" smtClean="0"/>
              <a:t> index, why?</a:t>
            </a:r>
          </a:p>
          <a:p>
            <a:r>
              <a:rPr lang="en-US" dirty="0" smtClean="0"/>
              <a:t>The default </a:t>
            </a:r>
            <a:r>
              <a:rPr lang="en-US" dirty="0" smtClean="0"/>
              <a:t>type of the arguments read is a string. How do you convert the argument into an integer?</a:t>
            </a:r>
          </a:p>
          <a:p>
            <a:r>
              <a:rPr lang="en-US" dirty="0" smtClean="0"/>
              <a:t>What if a user passes in a string when you want your program to only process a batch of integers. How can you handle this?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x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[1</a:t>
            </a:r>
            <a:r>
              <a:rPr lang="en-US" dirty="0" smtClean="0">
                <a:latin typeface="Consolas" pitchFamily="49" charset="0"/>
              </a:rPr>
              <a:t>:]: </a:t>
            </a:r>
            <a:r>
              <a:rPr lang="en-US" sz="2100" dirty="0" smtClean="0">
                <a:latin typeface="Consolas" pitchFamily="49" charset="0"/>
              </a:rPr>
              <a:t># </a:t>
            </a:r>
            <a:r>
              <a:rPr lang="en-US" sz="2100" dirty="0" smtClean="0">
                <a:latin typeface="Consolas" pitchFamily="49" charset="0"/>
              </a:rPr>
              <a:t>reads all the </a:t>
            </a:r>
            <a:r>
              <a:rPr lang="en-US" sz="2100" dirty="0" smtClean="0">
                <a:latin typeface="Consolas" pitchFamily="49" charset="0"/>
              </a:rPr>
              <a:t>integers</a:t>
            </a:r>
            <a:endParaRPr lang="en-US" sz="21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if not </a:t>
            </a:r>
            <a:r>
              <a:rPr lang="en-US" dirty="0" err="1" smtClean="0">
                <a:latin typeface="Consolas" pitchFamily="49" charset="0"/>
              </a:rPr>
              <a:t>isinstance</a:t>
            </a:r>
            <a:r>
              <a:rPr lang="en-US" dirty="0" smtClean="0">
                <a:latin typeface="Consolas" pitchFamily="49" charset="0"/>
              </a:rPr>
              <a:t>(x,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y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print(y)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else: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raise </a:t>
            </a:r>
            <a:r>
              <a:rPr lang="en-US" dirty="0" err="1" smtClean="0">
                <a:latin typeface="Consolas" pitchFamily="49" charset="0"/>
              </a:rPr>
              <a:t>ValueError</a:t>
            </a:r>
            <a:r>
              <a:rPr lang="en-US" dirty="0" smtClean="0">
                <a:latin typeface="Consolas" pitchFamily="49" charset="0"/>
              </a:rPr>
              <a:t>('not an integer')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look at how to pass in arguments via the command line using the sys module</a:t>
            </a:r>
          </a:p>
          <a:p>
            <a:r>
              <a:rPr lang="en-US" dirty="0" smtClean="0"/>
              <a:t>We’re going to reinforce data structure concepts in python</a:t>
            </a:r>
          </a:p>
          <a:p>
            <a:r>
              <a:rPr lang="en-US" dirty="0" smtClean="0"/>
              <a:t>We’re going to look at the </a:t>
            </a:r>
            <a:r>
              <a:rPr lang="en-US" dirty="0" err="1" smtClean="0">
                <a:latin typeface="Consolas" pitchFamily="49" charset="0"/>
              </a:rPr>
              <a:t>argparse</a:t>
            </a:r>
            <a:r>
              <a:rPr lang="en-US" dirty="0" smtClean="0"/>
              <a:t> module for passing in command line arguments and also adding flags to our program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Script to compute area of 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smtClean="0">
                <a:latin typeface="Consolas" pitchFamily="49" charset="0"/>
              </a:rPr>
              <a:t>area.py</a:t>
            </a:r>
          </a:p>
          <a:p>
            <a:r>
              <a:rPr lang="en-US" dirty="0" smtClean="0"/>
              <a:t>Create a function called </a:t>
            </a:r>
            <a:r>
              <a:rPr lang="en-US" dirty="0" err="1" smtClean="0">
                <a:latin typeface="Consolas" pitchFamily="49" charset="0"/>
              </a:rPr>
              <a:t>area_of_triangle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The function should take in the base and area, and then the output should be the area</a:t>
            </a:r>
          </a:p>
          <a:p>
            <a:r>
              <a:rPr lang="en-US" dirty="0" smtClean="0"/>
              <a:t>The area of a triangle is ½ * base * height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def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(base, height):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      return .5 * base * height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(60, 89)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2670.0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file is straightforward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$ python area.py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user don’t want to interact with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they want to get the area of a triangle without modifying area.py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 are parameters supplied to programs when it’s started </a:t>
            </a:r>
          </a:p>
          <a:p>
            <a:r>
              <a:rPr lang="en-US" dirty="0" smtClean="0"/>
              <a:t>A command line interface processes command to a computer program in the form of lines of text. The program which handles the interface is called a command line interpreter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function from the </a:t>
            </a:r>
            <a:r>
              <a:rPr lang="en-US" dirty="0" smtClean="0">
                <a:latin typeface="Consolas" pitchFamily="49" charset="0"/>
              </a:rPr>
              <a:t>sys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input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print(input)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file name is: </a:t>
            </a:r>
            <a:r>
              <a:rPr lang="en-US" dirty="0" smtClean="0">
                <a:latin typeface="Consolas" pitchFamily="49" charset="0"/>
              </a:rPr>
              <a:t>user_input.py</a:t>
            </a:r>
          </a:p>
          <a:p>
            <a:r>
              <a:rPr lang="en-US" dirty="0" smtClean="0">
                <a:latin typeface="Consolas" pitchFamily="49" charset="0"/>
              </a:rPr>
              <a:t>$ python user_input.py hello world 100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user_input.py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world</a:t>
            </a:r>
          </a:p>
          <a:p>
            <a:pPr>
              <a:buNone/>
            </a:pPr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390</Words>
  <Application>Microsoft Office PowerPoint</Application>
  <PresentationFormat>On-screen Show 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Command Line Arguments in Python</vt:lpstr>
      <vt:lpstr>Lesson Overview </vt:lpstr>
      <vt:lpstr>Write a Script to compute area of a triangle</vt:lpstr>
      <vt:lpstr>Code Snippet</vt:lpstr>
      <vt:lpstr>Running the file is straightforward</vt:lpstr>
      <vt:lpstr>What if the user don’t want to interact with the program?</vt:lpstr>
      <vt:lpstr>Pass in Command Line Arguments</vt:lpstr>
      <vt:lpstr>The argv function from the sys module</vt:lpstr>
      <vt:lpstr>Run the file</vt:lpstr>
      <vt:lpstr>What is argv?</vt:lpstr>
      <vt:lpstr>argv is a list</vt:lpstr>
      <vt:lpstr>How to read in integers from the command line?</vt:lpstr>
      <vt:lpstr>Solution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25</cp:revision>
  <dcterms:created xsi:type="dcterms:W3CDTF">2020-05-06T00:14:16Z</dcterms:created>
  <dcterms:modified xsi:type="dcterms:W3CDTF">2020-05-06T06:37:18Z</dcterms:modified>
</cp:coreProperties>
</file>