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5820-0C4E-4AF5-A4D2-3D4A7A1FA43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FAB4-7006-4C59-8250-76FB1F36F8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Crash Course in the Fundamentals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the following ring a bell?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Data types (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Control flow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Object oriented programming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On-screen Show (4:3)</PresentationFormat>
  <Paragraphs>10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Crash Course in the Fundamentals of Python</vt:lpstr>
      <vt:lpstr>Overview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Course in the Fundamentals of Python</dc:title>
  <dc:creator>Windows User</dc:creator>
  <cp:lastModifiedBy>Windows User</cp:lastModifiedBy>
  <cp:revision>1</cp:revision>
  <dcterms:created xsi:type="dcterms:W3CDTF">2020-05-06T00:21:48Z</dcterms:created>
  <dcterms:modified xsi:type="dcterms:W3CDTF">2020-05-06T00:24:09Z</dcterms:modified>
</cp:coreProperties>
</file>