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391970-1E7E-48DD-BBB7-332F259F0C17}"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91970-1E7E-48DD-BBB7-332F259F0C17}"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91970-1E7E-48DD-BBB7-332F259F0C17}"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91970-1E7E-48DD-BBB7-332F259F0C17}"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91970-1E7E-48DD-BBB7-332F259F0C17}"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391970-1E7E-48DD-BBB7-332F259F0C17}"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391970-1E7E-48DD-BBB7-332F259F0C17}"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391970-1E7E-48DD-BBB7-332F259F0C17}"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91970-1E7E-48DD-BBB7-332F259F0C17}"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91970-1E7E-48DD-BBB7-332F259F0C17}"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91970-1E7E-48DD-BBB7-332F259F0C17}"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5A693-5774-4D38-8412-AE39EABE1D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91970-1E7E-48DD-BBB7-332F259F0C17}" type="datetimeFigureOut">
              <a:rPr lang="en-US" smtClean="0"/>
              <a:t>5/21/2020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5A693-5774-4D38-8412-AE39EABE1D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it.ly/2LOVYc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itsuppor-qnu1597.slac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earnitsuppor-qnu1597.slack.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inkedin.com/in/doug-purcel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mojipedia.org/snak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Closing Remarks </a:t>
            </a:r>
            <a:endParaRPr lang="en-US" dirty="0"/>
          </a:p>
        </p:txBody>
      </p:sp>
      <p:sp>
        <p:nvSpPr>
          <p:cNvPr id="3" name="Subtitle 2"/>
          <p:cNvSpPr>
            <a:spLocks noGrp="1"/>
          </p:cNvSpPr>
          <p:nvPr>
            <p:ph type="subTitle" idx="1"/>
          </p:nvPr>
        </p:nvSpPr>
        <p:spPr/>
        <p:txBody>
          <a:bodyPr/>
          <a:lstStyle/>
          <a:p>
            <a:r>
              <a:rPr lang="en-US" dirty="0" smtClean="0"/>
              <a:t>By Doug Purcell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Please Take 5 Minutes to Fill Out Class </a:t>
            </a:r>
            <a:r>
              <a:rPr lang="en-US" dirty="0" err="1" smtClean="0"/>
              <a:t>Evals</a:t>
            </a:r>
            <a:endParaRPr lang="en-US" dirty="0"/>
          </a:p>
        </p:txBody>
      </p:sp>
      <p:sp>
        <p:nvSpPr>
          <p:cNvPr id="3" name="Content Placeholder 2"/>
          <p:cNvSpPr>
            <a:spLocks noGrp="1"/>
          </p:cNvSpPr>
          <p:nvPr>
            <p:ph idx="1"/>
          </p:nvPr>
        </p:nvSpPr>
        <p:spPr/>
        <p:txBody>
          <a:bodyPr/>
          <a:lstStyle/>
          <a:p>
            <a:r>
              <a:rPr lang="en-US" dirty="0" smtClean="0">
                <a:latin typeface="Consolas" pitchFamily="49" charset="0"/>
                <a:hlinkClick r:id="rId2"/>
              </a:rPr>
              <a:t>https://bit.ly/2LOVYc2</a:t>
            </a:r>
            <a:r>
              <a:rPr lang="en-US" dirty="0" smtClean="0">
                <a:latin typeface="Consolas" pitchFamily="49" charset="0"/>
              </a:rPr>
              <a:t> </a:t>
            </a:r>
            <a:endParaRPr lang="en-US" dirty="0">
              <a:latin typeface="Consolas"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next phrase in your python development </a:t>
            </a:r>
            <a:endParaRPr lang="en-US" dirty="0"/>
          </a:p>
        </p:txBody>
      </p:sp>
      <p:sp>
        <p:nvSpPr>
          <p:cNvPr id="3" name="Content Placeholder 2"/>
          <p:cNvSpPr>
            <a:spLocks noGrp="1"/>
          </p:cNvSpPr>
          <p:nvPr>
            <p:ph idx="1"/>
          </p:nvPr>
        </p:nvSpPr>
        <p:spPr/>
        <p:txBody>
          <a:bodyPr/>
          <a:lstStyle/>
          <a:p>
            <a:r>
              <a:rPr lang="en-US" dirty="0" smtClean="0"/>
              <a:t>You know should have a good grasp of the fundamentals of python</a:t>
            </a:r>
          </a:p>
          <a:p>
            <a:r>
              <a:rPr lang="en-US" dirty="0" smtClean="0"/>
              <a:t>The next step is to start planning out what you want to build with python for your workflow</a:t>
            </a:r>
          </a:p>
          <a:p>
            <a:r>
              <a:rPr lang="en-US" dirty="0" smtClean="0"/>
              <a:t>Also, think about what type of program you will build. Python can do GUIs,  web apps, or good ole fashion command line scripts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need Help With Your Project</a:t>
            </a:r>
            <a:endParaRPr lang="en-US" dirty="0"/>
          </a:p>
        </p:txBody>
      </p:sp>
      <p:sp>
        <p:nvSpPr>
          <p:cNvPr id="3" name="Content Placeholder 2"/>
          <p:cNvSpPr>
            <a:spLocks noGrp="1"/>
          </p:cNvSpPr>
          <p:nvPr>
            <p:ph idx="1"/>
          </p:nvPr>
        </p:nvSpPr>
        <p:spPr>
          <a:xfrm>
            <a:off x="457200" y="1600200"/>
            <a:ext cx="8153400" cy="4876800"/>
          </a:xfrm>
        </p:spPr>
        <p:txBody>
          <a:bodyPr>
            <a:normAutofit fontScale="92500"/>
          </a:bodyPr>
          <a:lstStyle/>
          <a:p>
            <a:r>
              <a:rPr lang="en-US" dirty="0" smtClean="0"/>
              <a:t>Break your bigger problem into smaller chunks</a:t>
            </a:r>
          </a:p>
          <a:p>
            <a:r>
              <a:rPr lang="en-US" dirty="0" smtClean="0"/>
              <a:t>Create a new project in </a:t>
            </a:r>
            <a:r>
              <a:rPr lang="en-US" dirty="0" err="1" smtClean="0"/>
              <a:t>PyCharm</a:t>
            </a:r>
            <a:endParaRPr lang="en-US" dirty="0" smtClean="0"/>
          </a:p>
          <a:p>
            <a:r>
              <a:rPr lang="en-US" dirty="0" smtClean="0"/>
              <a:t>Create a main.py file which will run your program</a:t>
            </a:r>
          </a:p>
          <a:p>
            <a:r>
              <a:rPr lang="en-US" dirty="0" smtClean="0"/>
              <a:t>Think about all of the core functionality your program will need and then break them down into separate modules. This will help you reduce your problem into smaller chunks which is easier to work with: </a:t>
            </a:r>
            <a:r>
              <a:rPr lang="en-US" dirty="0" smtClean="0">
                <a:hlinkClick r:id="rId2"/>
              </a:rPr>
              <a:t>https://learnitsuppor-qnu1597.slack.com</a:t>
            </a:r>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Want to learn more specific applications of python?</a:t>
            </a:r>
          </a:p>
          <a:p>
            <a:r>
              <a:rPr lang="en-US" dirty="0" smtClean="0"/>
              <a:t>Machine learning libraries</a:t>
            </a:r>
          </a:p>
          <a:p>
            <a:r>
              <a:rPr lang="en-US" dirty="0" smtClean="0"/>
              <a:t>Web development with </a:t>
            </a:r>
            <a:r>
              <a:rPr lang="en-US" dirty="0" err="1" smtClean="0"/>
              <a:t>Django</a:t>
            </a:r>
            <a:r>
              <a:rPr lang="en-US" dirty="0" smtClean="0"/>
              <a:t> or Flask</a:t>
            </a:r>
          </a:p>
          <a:p>
            <a:r>
              <a:rPr lang="en-US" dirty="0" smtClean="0"/>
              <a:t>Creating Desktop apps </a:t>
            </a:r>
          </a:p>
          <a:p>
            <a:r>
              <a:rPr lang="en-US" dirty="0" smtClean="0"/>
              <a:t>Make sure to post your </a:t>
            </a:r>
            <a:r>
              <a:rPr lang="en-US" dirty="0" err="1" smtClean="0"/>
              <a:t>inquieries</a:t>
            </a:r>
            <a:r>
              <a:rPr lang="en-US" dirty="0" smtClean="0"/>
              <a:t> on the Slack channel: </a:t>
            </a:r>
            <a:r>
              <a:rPr lang="en-US" dirty="0" smtClean="0">
                <a:latin typeface="Consolas" pitchFamily="49" charset="0"/>
                <a:hlinkClick r:id="rId2"/>
              </a:rPr>
              <a:t>https://learnitsuppor-qnu1597.slack.com</a:t>
            </a:r>
            <a:r>
              <a:rPr lang="en-US" dirty="0" smtClean="0">
                <a:latin typeface="Consolas" pitchFamily="49" charset="0"/>
              </a:rPr>
              <a:t> </a:t>
            </a:r>
          </a:p>
          <a:p>
            <a:r>
              <a:rPr lang="en-US" dirty="0" smtClean="0"/>
              <a:t>It’s an easy way for me to monitor your interests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Can’t Think of Any Projects to Work On?</a:t>
            </a:r>
            <a:endParaRPr lang="en-US" dirty="0"/>
          </a:p>
        </p:txBody>
      </p:sp>
      <p:pic>
        <p:nvPicPr>
          <p:cNvPr id="4" name="Content Placeholder 3" descr="book_cover.jpg"/>
          <p:cNvPicPr>
            <a:picLocks noGrp="1" noChangeAspect="1"/>
          </p:cNvPicPr>
          <p:nvPr>
            <p:ph idx="1"/>
          </p:nvPr>
        </p:nvPicPr>
        <p:blipFill>
          <a:blip r:embed="rId2"/>
          <a:stretch>
            <a:fillRect/>
          </a:stretch>
        </p:blipFill>
        <p:spPr>
          <a:xfrm>
            <a:off x="3155373" y="1600200"/>
            <a:ext cx="2833253"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Feel Free to Connect on Social Media</a:t>
            </a:r>
            <a:endParaRPr lang="en-US" dirty="0"/>
          </a:p>
        </p:txBody>
      </p:sp>
      <p:sp>
        <p:nvSpPr>
          <p:cNvPr id="3" name="Content Placeholder 2"/>
          <p:cNvSpPr>
            <a:spLocks noGrp="1"/>
          </p:cNvSpPr>
          <p:nvPr>
            <p:ph idx="1"/>
          </p:nvPr>
        </p:nvSpPr>
        <p:spPr/>
        <p:txBody>
          <a:bodyPr/>
          <a:lstStyle/>
          <a:p>
            <a:r>
              <a:rPr lang="en-US" dirty="0" smtClean="0"/>
              <a:t>My LinkedIn profile: </a:t>
            </a:r>
            <a:r>
              <a:rPr lang="en-US" sz="2500" dirty="0" smtClean="0">
                <a:latin typeface="Consolas" pitchFamily="49" charset="0"/>
                <a:hlinkClick r:id="rId2"/>
              </a:rPr>
              <a:t>https://www.linkedin.com/in/doug-purcell</a:t>
            </a:r>
            <a:endParaRPr lang="en-US" sz="2500" dirty="0">
              <a:latin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Was a Pleasure, You Guys Rock!</a:t>
            </a:r>
            <a:endParaRPr lang="en-US" dirty="0"/>
          </a:p>
        </p:txBody>
      </p:sp>
      <p:sp>
        <p:nvSpPr>
          <p:cNvPr id="3" name="Content Placeholder 2"/>
          <p:cNvSpPr>
            <a:spLocks noGrp="1"/>
          </p:cNvSpPr>
          <p:nvPr>
            <p:ph idx="1"/>
          </p:nvPr>
        </p:nvSpPr>
        <p:spPr/>
        <p:txBody>
          <a:bodyPr/>
          <a:lstStyle/>
          <a:p>
            <a:r>
              <a:rPr lang="en-US" dirty="0" smtClean="0"/>
              <a:t>The journey of a 1000 miles begins with a single step. I’m pretty sure you’re </a:t>
            </a:r>
            <a:r>
              <a:rPr lang="en-US" dirty="0" err="1" smtClean="0"/>
              <a:t>wayyyyy</a:t>
            </a:r>
            <a:r>
              <a:rPr lang="en-US" dirty="0" smtClean="0"/>
              <a:t> pass that first step. </a:t>
            </a:r>
          </a:p>
          <a:p>
            <a:r>
              <a:rPr lang="en-US" dirty="0" smtClean="0"/>
              <a:t>Best of luck in your future python journey. </a:t>
            </a:r>
            <a:r>
              <a:rPr lang="en-US" u="sng" dirty="0" smtClean="0">
                <a:hlinkClick r:id="rId2"/>
              </a:rPr>
              <a:t>🐍</a:t>
            </a:r>
            <a:endParaRPr lang="en-US" u="sng" dirty="0">
              <a:hlinkClick r:id="rId2"/>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262</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Closing Remarks </vt:lpstr>
      <vt:lpstr>Please Take 5 Minutes to Fill Out Class Evals</vt:lpstr>
      <vt:lpstr>The next phrase in your python development </vt:lpstr>
      <vt:lpstr>If You need Help With Your Project</vt:lpstr>
      <vt:lpstr>What’s Next?</vt:lpstr>
      <vt:lpstr>Can’t Think of Any Projects to Work On?</vt:lpstr>
      <vt:lpstr>Feel Free to Connect on Social Media</vt:lpstr>
      <vt:lpstr>It Was a Pleasure, You Guys Rock!</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17</cp:revision>
  <dcterms:created xsi:type="dcterms:W3CDTF">2020-05-21T13:35:58Z</dcterms:created>
  <dcterms:modified xsi:type="dcterms:W3CDTF">2020-05-21T13:51:08Z</dcterms:modified>
</cp:coreProperties>
</file>