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7A2D-1FF1-4080-ABBC-DE48693E1146}" type="datetimeFigureOut">
              <a:rPr lang="en-TZ" smtClean="0"/>
              <a:t>12/04/2019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B229-0910-4D6B-BFA7-D0EAAA05A8BB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294816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7A2D-1FF1-4080-ABBC-DE48693E1146}" type="datetimeFigureOut">
              <a:rPr lang="en-TZ" smtClean="0"/>
              <a:t>12/04/2019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B229-0910-4D6B-BFA7-D0EAAA05A8BB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38846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7A2D-1FF1-4080-ABBC-DE48693E1146}" type="datetimeFigureOut">
              <a:rPr lang="en-TZ" smtClean="0"/>
              <a:t>12/04/2019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B229-0910-4D6B-BFA7-D0EAAA05A8BB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87489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7A2D-1FF1-4080-ABBC-DE48693E1146}" type="datetimeFigureOut">
              <a:rPr lang="en-TZ" smtClean="0"/>
              <a:t>12/04/2019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B229-0910-4D6B-BFA7-D0EAAA05A8BB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45177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7A2D-1FF1-4080-ABBC-DE48693E1146}" type="datetimeFigureOut">
              <a:rPr lang="en-TZ" smtClean="0"/>
              <a:t>12/04/2019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B229-0910-4D6B-BFA7-D0EAAA05A8BB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90196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7A2D-1FF1-4080-ABBC-DE48693E1146}" type="datetimeFigureOut">
              <a:rPr lang="en-TZ" smtClean="0"/>
              <a:t>12/04/2019</a:t>
            </a:fld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B229-0910-4D6B-BFA7-D0EAAA05A8BB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37309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7A2D-1FF1-4080-ABBC-DE48693E1146}" type="datetimeFigureOut">
              <a:rPr lang="en-TZ" smtClean="0"/>
              <a:t>12/04/2019</a:t>
            </a:fld>
            <a:endParaRPr lang="en-T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B229-0910-4D6B-BFA7-D0EAAA05A8BB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55301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7A2D-1FF1-4080-ABBC-DE48693E1146}" type="datetimeFigureOut">
              <a:rPr lang="en-TZ" smtClean="0"/>
              <a:t>12/04/2019</a:t>
            </a:fld>
            <a:endParaRPr lang="en-T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B229-0910-4D6B-BFA7-D0EAAA05A8BB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273389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7A2D-1FF1-4080-ABBC-DE48693E1146}" type="datetimeFigureOut">
              <a:rPr lang="en-TZ" smtClean="0"/>
              <a:t>12/04/2019</a:t>
            </a:fld>
            <a:endParaRPr lang="en-T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B229-0910-4D6B-BFA7-D0EAAA05A8BB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64097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7A2D-1FF1-4080-ABBC-DE48693E1146}" type="datetimeFigureOut">
              <a:rPr lang="en-TZ" smtClean="0"/>
              <a:t>12/04/2019</a:t>
            </a:fld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B229-0910-4D6B-BFA7-D0EAAA05A8BB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280235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7A2D-1FF1-4080-ABBC-DE48693E1146}" type="datetimeFigureOut">
              <a:rPr lang="en-TZ" smtClean="0"/>
              <a:t>12/04/2019</a:t>
            </a:fld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B229-0910-4D6B-BFA7-D0EAAA05A8BB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74056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C7A2D-1FF1-4080-ABBC-DE48693E1146}" type="datetimeFigureOut">
              <a:rPr lang="en-TZ" smtClean="0"/>
              <a:t>12/04/2019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7B229-0910-4D6B-BFA7-D0EAAA05A8BB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419267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A142-00FC-4048-AD0F-20D19F82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4C7DEA-F801-46CA-8CE4-2B9CB4EBE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940" t="13940" r="25140" b="12837"/>
          <a:stretch/>
        </p:blipFill>
        <p:spPr>
          <a:xfrm>
            <a:off x="952107" y="113067"/>
            <a:ext cx="6872140" cy="675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2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Siobhan Purcell</dc:creator>
  <cp:lastModifiedBy>Siobhan Purcell</cp:lastModifiedBy>
  <cp:revision>8</cp:revision>
  <dcterms:created xsi:type="dcterms:W3CDTF">2019-02-28T21:09:05Z</dcterms:created>
  <dcterms:modified xsi:type="dcterms:W3CDTF">2019-04-12T17:22:59Z</dcterms:modified>
</cp:coreProperties>
</file>