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75593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05077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87672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23567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25539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06240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49559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2022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90062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03504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30197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29B1-446E-48F8-9789-0929118158BC}" type="datetimeFigureOut">
              <a:rPr lang="en-TZ" smtClean="0"/>
              <a:t>07/10/2019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0D4D-3951-4319-AEF2-3E40BF813E20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91353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7976-CE46-49AE-B049-665A672A5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6F545-0D56-4131-AD89-175DAB3A4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EF376-4BB0-444E-BC36-46B9ECE18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9" t="12108" r="24227" b="14445"/>
          <a:stretch/>
        </p:blipFill>
        <p:spPr>
          <a:xfrm>
            <a:off x="1046740" y="0"/>
            <a:ext cx="7050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0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Purcell</dc:creator>
  <cp:lastModifiedBy>Siobhan Purcell</cp:lastModifiedBy>
  <cp:revision>1</cp:revision>
  <dcterms:created xsi:type="dcterms:W3CDTF">2019-10-06T23:51:27Z</dcterms:created>
  <dcterms:modified xsi:type="dcterms:W3CDTF">2019-10-06T23:52:01Z</dcterms:modified>
</cp:coreProperties>
</file>