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9" r:id="rId1"/>
    <p:sldMasterId id="2147483662" r:id="rId2"/>
    <p:sldMasterId id="2147483661" r:id="rId3"/>
    <p:sldMasterId id="2147483802" r:id="rId4"/>
    <p:sldMasterId id="2147483803" r:id="rId5"/>
    <p:sldMasterId id="2147483804" r:id="rId6"/>
    <p:sldMasterId id="2147483805" r:id="rId7"/>
  </p:sldMasterIdLst>
  <p:notesMasterIdLst>
    <p:notesMasterId r:id="rId9"/>
  </p:notesMasterIdLst>
  <p:handoutMasterIdLst>
    <p:handoutMasterId r:id="rId10"/>
  </p:handoutMasterIdLst>
  <p:sldIdLst>
    <p:sldId id="1160" r:id="rId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  <a:srgbClr val="F6F000"/>
    <a:srgbClr val="99CCFF"/>
    <a:srgbClr val="8A5200"/>
    <a:srgbClr val="D07C00"/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7537" autoAdjust="0"/>
  </p:normalViewPr>
  <p:slideViewPr>
    <p:cSldViewPr snapToGrid="0">
      <p:cViewPr varScale="1">
        <p:scale>
          <a:sx n="53" d="100"/>
          <a:sy n="53" d="100"/>
        </p:scale>
        <p:origin x="-55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t" anchorCtr="0" compatLnSpc="1">
            <a:prstTxWarp prst="textNoShape">
              <a:avLst/>
            </a:prstTxWarp>
          </a:bodyPr>
          <a:lstStyle>
            <a:lvl1pPr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t" anchorCtr="0" compatLnSpc="1">
            <a:prstTxWarp prst="textNoShape">
              <a:avLst/>
            </a:prstTxWarp>
          </a:bodyPr>
          <a:lstStyle>
            <a:lvl1pPr algn="r"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619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b" anchorCtr="0" compatLnSpc="1">
            <a:prstTxWarp prst="textNoShape">
              <a:avLst/>
            </a:prstTxWarp>
          </a:bodyPr>
          <a:lstStyle>
            <a:lvl1pPr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b" anchorCtr="0" compatLnSpc="1">
            <a:prstTxWarp prst="textNoShape">
              <a:avLst/>
            </a:prstTxWarp>
          </a:bodyPr>
          <a:lstStyle>
            <a:lvl1pPr algn="r"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fld id="{E66623F0-6AAC-4DEB-9FD6-A174F24C1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7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t" anchorCtr="0" compatLnSpc="1">
            <a:prstTxWarp prst="textNoShape">
              <a:avLst/>
            </a:prstTxWarp>
          </a:bodyPr>
          <a:lstStyle>
            <a:lvl1pPr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t" anchorCtr="0" compatLnSpc="1">
            <a:prstTxWarp prst="textNoShape">
              <a:avLst/>
            </a:prstTxWarp>
          </a:bodyPr>
          <a:lstStyle>
            <a:lvl1pPr algn="r"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4838"/>
            <a:ext cx="5483225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b" anchorCtr="0" compatLnSpc="1">
            <a:prstTxWarp prst="textNoShape">
              <a:avLst/>
            </a:prstTxWarp>
          </a:bodyPr>
          <a:lstStyle>
            <a:lvl1pPr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162" tIns="44581" rIns="89162" bIns="44581" numCol="1" anchor="b" anchorCtr="0" compatLnSpc="1">
            <a:prstTxWarp prst="textNoShape">
              <a:avLst/>
            </a:prstTxWarp>
          </a:bodyPr>
          <a:lstStyle>
            <a:lvl1pPr algn="r" defTabSz="892175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</a:lstStyle>
          <a:p>
            <a:fld id="{1337D61A-3C74-4F63-BB23-918FBC6B5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846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algn="ctr" defTabSz="923925">
              <a:spcBef>
                <a:spcPct val="0"/>
              </a:spcBef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09613" indent="-273050" algn="ctr" defTabSz="923925">
              <a:spcBef>
                <a:spcPct val="0"/>
              </a:spcBef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092200" indent="-219075" algn="ctr" defTabSz="923925">
              <a:spcBef>
                <a:spcPct val="0"/>
              </a:spcBef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28763" indent="-219075" algn="ctr" defTabSz="923925">
              <a:spcBef>
                <a:spcPct val="0"/>
              </a:spcBef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965325" indent="-219075" algn="ctr" defTabSz="923925">
              <a:spcBef>
                <a:spcPct val="0"/>
              </a:spcBef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22525" indent="-219075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879725" indent="-219075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36925" indent="-219075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794125" indent="-219075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/>
            <a:fld id="{113054A8-ED14-4928-BF24-8F851B676944}" type="slidenum">
              <a:rPr lang="en-US" altLang="en-US" sz="1200">
                <a:solidFill>
                  <a:schemeClr val="tx1"/>
                </a:solidFill>
                <a:cs typeface="Arial" charset="0"/>
              </a:rPr>
              <a:pPr algn="r" eaLnBrk="1" hangingPunct="1"/>
              <a:t>0</a:t>
            </a:fld>
            <a:endParaRPr lang="en-US" altLang="en-US" sz="12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6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29150" cy="3471863"/>
          </a:xfrm>
          <a:ln/>
        </p:spPr>
      </p:sp>
      <p:sp>
        <p:nvSpPr>
          <p:cNvPr id="86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1475"/>
          </a:xfrm>
        </p:spPr>
        <p:txBody>
          <a:bodyPr lIns="93188" tIns="46594" rIns="93188" bIns="46594"/>
          <a:lstStyle/>
          <a:p>
            <a:pPr eaLnBrk="1" hangingPunct="1"/>
            <a:endParaRPr lang="de-DE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_mark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-158750"/>
            <a:ext cx="3689350" cy="733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906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38688" y="463550"/>
            <a:ext cx="3887787" cy="296703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38688" y="3590925"/>
            <a:ext cx="3887787" cy="2971800"/>
          </a:xfrm>
          <a:ln algn="ctr"/>
        </p:spPr>
        <p:txBody>
          <a:bodyPr/>
          <a:lstStyle>
            <a:lvl1pPr>
              <a:tabLst>
                <a:tab pos="3857625" algn="r"/>
              </a:tabLst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30902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57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593725"/>
            <a:ext cx="201612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593725"/>
            <a:ext cx="5900737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44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215490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16463" y="1363663"/>
            <a:ext cx="3910012" cy="1662112"/>
          </a:xfrm>
          <a:ln algn="ctr"/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rgbClr val="FF3300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2154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16463" y="3284538"/>
            <a:ext cx="3910012" cy="15144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8751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29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372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3563" y="2133600"/>
            <a:ext cx="2201862" cy="326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7825" y="2133600"/>
            <a:ext cx="2203450" cy="326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43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738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68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73882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1510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8838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2870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54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3038" y="593725"/>
            <a:ext cx="1138237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73563" y="593725"/>
            <a:ext cx="3267075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4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3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087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6244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685925"/>
            <a:ext cx="395763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85925"/>
            <a:ext cx="39592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660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342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264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261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3558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32347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2846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397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593725"/>
            <a:ext cx="201612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593725"/>
            <a:ext cx="5900737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512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724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335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97142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685925"/>
            <a:ext cx="395763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85925"/>
            <a:ext cx="39592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83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11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63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685925"/>
            <a:ext cx="395763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85925"/>
            <a:ext cx="39592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604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0942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6837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862744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156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593725"/>
            <a:ext cx="201612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593725"/>
            <a:ext cx="5900737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48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453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203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774596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685925"/>
            <a:ext cx="395763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85925"/>
            <a:ext cx="39592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619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03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75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727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0976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1695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40054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089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593725"/>
            <a:ext cx="201612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593725"/>
            <a:ext cx="5900737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472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706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564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57639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685925"/>
            <a:ext cx="395763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85925"/>
            <a:ext cx="39592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05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550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785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007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561949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89878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63377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545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593725"/>
            <a:ext cx="201612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593725"/>
            <a:ext cx="5900737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8266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38688" y="463550"/>
            <a:ext cx="3887787" cy="2967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38688" y="3590925"/>
            <a:ext cx="3887787" cy="2971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857625" algn="r"/>
              </a:tabLs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764932" name="Picture 4" descr="q_mark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-158750"/>
            <a:ext cx="3689350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801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4259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4834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390650"/>
            <a:ext cx="4124325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90650"/>
            <a:ext cx="4125912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3888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67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8440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74588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83465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62885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8312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298450"/>
            <a:ext cx="2100262" cy="608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298450"/>
            <a:ext cx="6149975" cy="608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62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2542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458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1" descr="logo_rgb_300dp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277813"/>
            <a:ext cx="1000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593725"/>
            <a:ext cx="70564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AU" sz="800">
                <a:latin typeface="Arial" pitchFamily="34" charset="0"/>
              </a:rPr>
              <a:t>© Synovate 2008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0"/>
              </a:spcBef>
              <a:defRPr/>
            </a:pPr>
            <a:fld id="{1CA81F05-8DC7-4AAE-AC9B-97C2C9F38EA6}" type="slidenum">
              <a:rPr lang="en-AU" sz="1100">
                <a:latin typeface="Arial" pitchFamily="34" charset="0"/>
              </a:rPr>
              <a:pPr algn="r" eaLnBrk="1" hangingPunct="1">
                <a:spcBef>
                  <a:spcPct val="0"/>
                </a:spcBef>
                <a:defRPr/>
              </a:pPr>
              <a:t>‹#›</a:t>
            </a:fld>
            <a:endParaRPr lang="en-AU" sz="11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3" descr="B_contents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13213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2" descr="logo_rgb_300dp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277813"/>
            <a:ext cx="1000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373563" y="593725"/>
            <a:ext cx="287496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73563" y="2133600"/>
            <a:ext cx="455771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14466" name="Rectangle 2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214471" name="Text Box 7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0"/>
              </a:spcBef>
              <a:defRPr/>
            </a:pPr>
            <a:fld id="{2AF99693-A66F-41C2-A70F-6661D5789DA2}" type="slidenum">
              <a:rPr lang="en-AU" sz="1100">
                <a:latin typeface="Arial" pitchFamily="34" charset="0"/>
              </a:rPr>
              <a:pPr algn="r" eaLnBrk="1" hangingPunct="1">
                <a:spcBef>
                  <a:spcPct val="0"/>
                </a:spcBef>
                <a:defRPr/>
              </a:pPr>
              <a:t>‹#›</a:t>
            </a:fld>
            <a:endParaRPr lang="en-AU" sz="1100">
              <a:latin typeface="Arial" pitchFamily="34" charset="0"/>
            </a:endParaRPr>
          </a:p>
        </p:txBody>
      </p:sp>
      <p:sp>
        <p:nvSpPr>
          <p:cNvPr id="1214475" name="Text Box 11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AU" sz="800">
                <a:latin typeface="Arial" pitchFamily="34" charset="0"/>
              </a:rPr>
              <a:t>© Synovate 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4219575" algn="r"/>
        </a:tabLst>
        <a:defRPr sz="1900">
          <a:solidFill>
            <a:srgbClr val="00325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9" descr="logo_rgb_300dp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277813"/>
            <a:ext cx="1000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3330" name="Rectangle 2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32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AU" sz="800">
                <a:latin typeface="Arial" pitchFamily="34" charset="0"/>
              </a:rPr>
              <a:t>© Synovate 2008</a:t>
            </a:r>
          </a:p>
        </p:txBody>
      </p:sp>
      <p:sp>
        <p:nvSpPr>
          <p:cNvPr id="1123333" name="AutoShape 5"/>
          <p:cNvSpPr>
            <a:spLocks noChangeArrowheads="1"/>
          </p:cNvSpPr>
          <p:nvPr/>
        </p:nvSpPr>
        <p:spPr bwMode="auto">
          <a:xfrm>
            <a:off x="409575" y="6943725"/>
            <a:ext cx="342900" cy="249238"/>
          </a:xfrm>
          <a:prstGeom prst="upArrowCallout">
            <a:avLst>
              <a:gd name="adj1" fmla="val 34102"/>
              <a:gd name="adj2" fmla="val 27045"/>
              <a:gd name="adj3" fmla="val 25477"/>
              <a:gd name="adj4" fmla="val 74523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11.08</a:t>
            </a:r>
          </a:p>
        </p:txBody>
      </p:sp>
      <p:sp>
        <p:nvSpPr>
          <p:cNvPr id="1123334" name="AutoShape 6"/>
          <p:cNvSpPr>
            <a:spLocks noChangeArrowheads="1"/>
          </p:cNvSpPr>
          <p:nvPr/>
        </p:nvSpPr>
        <p:spPr bwMode="auto">
          <a:xfrm>
            <a:off x="-373063" y="6477000"/>
            <a:ext cx="342900" cy="160338"/>
          </a:xfrm>
          <a:prstGeom prst="homePlate">
            <a:avLst>
              <a:gd name="adj" fmla="val 53465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8.70</a:t>
            </a:r>
          </a:p>
        </p:txBody>
      </p:sp>
      <p:sp>
        <p:nvSpPr>
          <p:cNvPr id="1123335" name="AutoShape 7"/>
          <p:cNvSpPr>
            <a:spLocks noChangeArrowheads="1"/>
          </p:cNvSpPr>
          <p:nvPr/>
        </p:nvSpPr>
        <p:spPr bwMode="auto">
          <a:xfrm>
            <a:off x="-373063" y="5815013"/>
            <a:ext cx="342900" cy="160337"/>
          </a:xfrm>
          <a:prstGeom prst="homePlate">
            <a:avLst>
              <a:gd name="adj" fmla="val 53466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6.85</a:t>
            </a:r>
          </a:p>
        </p:txBody>
      </p:sp>
      <p:sp>
        <p:nvSpPr>
          <p:cNvPr id="1123336" name="AutoShape 8"/>
          <p:cNvSpPr>
            <a:spLocks noChangeArrowheads="1"/>
          </p:cNvSpPr>
          <p:nvPr/>
        </p:nvSpPr>
        <p:spPr bwMode="auto">
          <a:xfrm>
            <a:off x="-373063" y="1682750"/>
            <a:ext cx="342900" cy="160338"/>
          </a:xfrm>
          <a:prstGeom prst="homePlate">
            <a:avLst>
              <a:gd name="adj" fmla="val 53465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4.63</a:t>
            </a:r>
          </a:p>
        </p:txBody>
      </p:sp>
      <p:sp>
        <p:nvSpPr>
          <p:cNvPr id="1123337" name="AutoShape 9"/>
          <p:cNvSpPr>
            <a:spLocks noChangeArrowheads="1"/>
          </p:cNvSpPr>
          <p:nvPr/>
        </p:nvSpPr>
        <p:spPr bwMode="auto">
          <a:xfrm>
            <a:off x="-373063" y="590550"/>
            <a:ext cx="342900" cy="160338"/>
          </a:xfrm>
          <a:prstGeom prst="homePlate">
            <a:avLst>
              <a:gd name="adj" fmla="val 53465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7.65</a:t>
            </a:r>
          </a:p>
        </p:txBody>
      </p:sp>
      <p:sp>
        <p:nvSpPr>
          <p:cNvPr id="1123338" name="AutoShape 10"/>
          <p:cNvSpPr>
            <a:spLocks noChangeArrowheads="1"/>
          </p:cNvSpPr>
          <p:nvPr/>
        </p:nvSpPr>
        <p:spPr bwMode="auto">
          <a:xfrm>
            <a:off x="-373063" y="1282700"/>
            <a:ext cx="342900" cy="160338"/>
          </a:xfrm>
          <a:prstGeom prst="homePlate">
            <a:avLst>
              <a:gd name="adj" fmla="val 53465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5.73</a:t>
            </a:r>
          </a:p>
        </p:txBody>
      </p:sp>
      <p:sp>
        <p:nvSpPr>
          <p:cNvPr id="1123340" name="AutoShape 12"/>
          <p:cNvSpPr>
            <a:spLocks noChangeArrowheads="1"/>
          </p:cNvSpPr>
          <p:nvPr/>
        </p:nvSpPr>
        <p:spPr bwMode="auto">
          <a:xfrm>
            <a:off x="846138" y="6943725"/>
            <a:ext cx="342900" cy="249238"/>
          </a:xfrm>
          <a:prstGeom prst="upArrowCallout">
            <a:avLst>
              <a:gd name="adj1" fmla="val 34102"/>
              <a:gd name="adj2" fmla="val 27045"/>
              <a:gd name="adj3" fmla="val 25477"/>
              <a:gd name="adj4" fmla="val 74523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9.87</a:t>
            </a:r>
          </a:p>
        </p:txBody>
      </p:sp>
      <p:sp>
        <p:nvSpPr>
          <p:cNvPr id="1123341" name="AutoShape 13"/>
          <p:cNvSpPr>
            <a:spLocks noChangeArrowheads="1"/>
          </p:cNvSpPr>
          <p:nvPr/>
        </p:nvSpPr>
        <p:spPr bwMode="auto">
          <a:xfrm>
            <a:off x="8455025" y="6943725"/>
            <a:ext cx="342900" cy="249238"/>
          </a:xfrm>
          <a:prstGeom prst="upArrowCallout">
            <a:avLst>
              <a:gd name="adj1" fmla="val 34102"/>
              <a:gd name="adj2" fmla="val 27045"/>
              <a:gd name="adj3" fmla="val 25477"/>
              <a:gd name="adj4" fmla="val 74523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11.27</a:t>
            </a:r>
          </a:p>
        </p:txBody>
      </p:sp>
      <p:sp>
        <p:nvSpPr>
          <p:cNvPr id="1123344" name="AutoShape 16"/>
          <p:cNvSpPr>
            <a:spLocks noChangeArrowheads="1"/>
          </p:cNvSpPr>
          <p:nvPr/>
        </p:nvSpPr>
        <p:spPr bwMode="auto">
          <a:xfrm>
            <a:off x="4567238" y="6943725"/>
            <a:ext cx="342900" cy="249238"/>
          </a:xfrm>
          <a:prstGeom prst="upArrowCallout">
            <a:avLst>
              <a:gd name="adj1" fmla="val 34102"/>
              <a:gd name="adj2" fmla="val 27045"/>
              <a:gd name="adj3" fmla="val 25477"/>
              <a:gd name="adj4" fmla="val 74523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0.46</a:t>
            </a:r>
          </a:p>
        </p:txBody>
      </p:sp>
      <p:sp>
        <p:nvSpPr>
          <p:cNvPr id="1123345" name="AutoShape 17"/>
          <p:cNvSpPr>
            <a:spLocks noChangeArrowheads="1"/>
          </p:cNvSpPr>
          <p:nvPr/>
        </p:nvSpPr>
        <p:spPr bwMode="auto">
          <a:xfrm>
            <a:off x="-373063" y="2290763"/>
            <a:ext cx="342900" cy="160337"/>
          </a:xfrm>
          <a:prstGeom prst="homePlate">
            <a:avLst>
              <a:gd name="adj" fmla="val 53466"/>
            </a:avLst>
          </a:prstGeom>
          <a:solidFill>
            <a:srgbClr val="004E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AU" sz="1000">
                <a:latin typeface="Arial" pitchFamily="34" charset="0"/>
              </a:rPr>
              <a:t>2.94</a:t>
            </a:r>
          </a:p>
        </p:txBody>
      </p:sp>
      <p:sp>
        <p:nvSpPr>
          <p:cNvPr id="1123346" name="Text Box 18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0"/>
              </a:spcBef>
              <a:defRPr/>
            </a:pPr>
            <a:fld id="{11C34904-40AF-459D-8E84-C9B11A959B45}" type="slidenum">
              <a:rPr lang="en-AU" sz="1100">
                <a:latin typeface="Arial" pitchFamily="34" charset="0"/>
              </a:rPr>
              <a:pPr algn="r" eaLnBrk="1" hangingPunct="1">
                <a:spcBef>
                  <a:spcPct val="0"/>
                </a:spcBef>
                <a:defRPr/>
              </a:pPr>
              <a:t>‹#›</a:t>
            </a:fld>
            <a:endParaRPr lang="en-AU" sz="1100">
              <a:latin typeface="Arial" pitchFamily="34" charset="0"/>
            </a:endParaRPr>
          </a:p>
        </p:txBody>
      </p:sp>
      <p:sp>
        <p:nvSpPr>
          <p:cNvPr id="1123347" name="Rectangle 19"/>
          <p:cNvSpPr>
            <a:spLocks noChangeArrowheads="1"/>
          </p:cNvSpPr>
          <p:nvPr/>
        </p:nvSpPr>
        <p:spPr bwMode="auto">
          <a:xfrm>
            <a:off x="582613" y="673100"/>
            <a:ext cx="7031037" cy="692150"/>
          </a:xfrm>
          <a:prstGeom prst="rect">
            <a:avLst/>
          </a:prstGeom>
          <a:solidFill>
            <a:srgbClr val="C0C0C0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90000" rIns="90000" bIns="90000" anchor="ctr"/>
          <a:lstStyle/>
          <a:p>
            <a:pPr algn="r">
              <a:spcBef>
                <a:spcPct val="0"/>
              </a:spcBef>
              <a:defRPr/>
            </a:pPr>
            <a:r>
              <a:rPr lang="en-AU" sz="2400">
                <a:latin typeface="Arial" pitchFamily="34" charset="0"/>
              </a:rPr>
              <a:t>Title text area</a:t>
            </a:r>
          </a:p>
        </p:txBody>
      </p:sp>
      <p:sp>
        <p:nvSpPr>
          <p:cNvPr id="1123348" name="Rectangle 20"/>
          <p:cNvSpPr>
            <a:spLocks noChangeArrowheads="1"/>
          </p:cNvSpPr>
          <p:nvPr/>
        </p:nvSpPr>
        <p:spPr bwMode="auto">
          <a:xfrm>
            <a:off x="582613" y="1763713"/>
            <a:ext cx="8045450" cy="4799012"/>
          </a:xfrm>
          <a:prstGeom prst="rect">
            <a:avLst/>
          </a:prstGeom>
          <a:solidFill>
            <a:srgbClr val="C0C0C0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108000" rIns="90000" bIns="162000"/>
          <a:lstStyle/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r>
              <a:rPr lang="en-AU" sz="2400">
                <a:latin typeface="Arial" pitchFamily="34" charset="0"/>
              </a:rPr>
              <a:t>Body text area</a:t>
            </a: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endParaRPr lang="en-AU" sz="2400">
              <a:latin typeface="Arial" pitchFamily="34" charset="0"/>
            </a:endParaRPr>
          </a:p>
          <a:p>
            <a:pPr algn="r">
              <a:lnSpc>
                <a:spcPct val="104000"/>
              </a:lnSpc>
              <a:spcBef>
                <a:spcPct val="0"/>
              </a:spcBef>
              <a:defRPr/>
            </a:pPr>
            <a:r>
              <a:rPr lang="en-AU" sz="2400">
                <a:latin typeface="Arial" pitchFamily="34" charset="0"/>
              </a:rPr>
              <a:t>Body text area</a:t>
            </a:r>
          </a:p>
        </p:txBody>
      </p:sp>
      <p:sp>
        <p:nvSpPr>
          <p:cNvPr id="7186" name="Rectangle 3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593725"/>
            <a:ext cx="70564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3362" name="Rectangle 34"/>
          <p:cNvSpPr>
            <a:spLocks noChangeArrowheads="1"/>
          </p:cNvSpPr>
          <p:nvPr/>
        </p:nvSpPr>
        <p:spPr bwMode="auto">
          <a:xfrm>
            <a:off x="582613" y="2371725"/>
            <a:ext cx="8045450" cy="35242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90000" rIns="90000" bIns="90000" anchor="ctr"/>
          <a:lstStyle/>
          <a:p>
            <a:pPr algn="r">
              <a:spcBef>
                <a:spcPct val="0"/>
              </a:spcBef>
              <a:defRPr/>
            </a:pPr>
            <a:r>
              <a:rPr lang="en-AU" sz="2400">
                <a:latin typeface="Arial" pitchFamily="34" charset="0"/>
              </a:rPr>
              <a:t>Chart area</a:t>
            </a:r>
          </a:p>
        </p:txBody>
      </p:sp>
      <p:sp>
        <p:nvSpPr>
          <p:cNvPr id="7188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3349" name="Line 21"/>
          <p:cNvSpPr>
            <a:spLocks noChangeShapeType="1"/>
          </p:cNvSpPr>
          <p:nvPr/>
        </p:nvSpPr>
        <p:spPr bwMode="auto">
          <a:xfrm>
            <a:off x="582613" y="0"/>
            <a:ext cx="0" cy="68580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0" name="Line 22"/>
          <p:cNvSpPr>
            <a:spLocks noChangeShapeType="1"/>
          </p:cNvSpPr>
          <p:nvPr/>
        </p:nvSpPr>
        <p:spPr bwMode="auto">
          <a:xfrm>
            <a:off x="8626475" y="0"/>
            <a:ext cx="0" cy="68580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2" name="Line 24"/>
          <p:cNvSpPr>
            <a:spLocks noChangeShapeType="1"/>
          </p:cNvSpPr>
          <p:nvPr/>
        </p:nvSpPr>
        <p:spPr bwMode="auto">
          <a:xfrm>
            <a:off x="0" y="1762125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5" name="Line 27"/>
          <p:cNvSpPr>
            <a:spLocks noChangeShapeType="1"/>
          </p:cNvSpPr>
          <p:nvPr/>
        </p:nvSpPr>
        <p:spPr bwMode="auto">
          <a:xfrm>
            <a:off x="0" y="1362075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6" name="Line 28"/>
          <p:cNvSpPr>
            <a:spLocks noChangeShapeType="1"/>
          </p:cNvSpPr>
          <p:nvPr/>
        </p:nvSpPr>
        <p:spPr bwMode="auto">
          <a:xfrm>
            <a:off x="1017588" y="0"/>
            <a:ext cx="0" cy="68580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7" name="Line 29"/>
          <p:cNvSpPr>
            <a:spLocks noChangeShapeType="1"/>
          </p:cNvSpPr>
          <p:nvPr/>
        </p:nvSpPr>
        <p:spPr bwMode="auto">
          <a:xfrm>
            <a:off x="4738688" y="0"/>
            <a:ext cx="0" cy="68580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1" name="Line 23"/>
          <p:cNvSpPr>
            <a:spLocks noChangeShapeType="1"/>
          </p:cNvSpPr>
          <p:nvPr/>
        </p:nvSpPr>
        <p:spPr bwMode="auto">
          <a:xfrm>
            <a:off x="0" y="6562725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9" name="Line 31"/>
          <p:cNvSpPr>
            <a:spLocks noChangeShapeType="1"/>
          </p:cNvSpPr>
          <p:nvPr/>
        </p:nvSpPr>
        <p:spPr bwMode="auto">
          <a:xfrm>
            <a:off x="0" y="5892800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8" name="Line 30"/>
          <p:cNvSpPr>
            <a:spLocks noChangeShapeType="1"/>
          </p:cNvSpPr>
          <p:nvPr/>
        </p:nvSpPr>
        <p:spPr bwMode="auto">
          <a:xfrm>
            <a:off x="0" y="2368550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1123354" name="Line 26"/>
          <p:cNvSpPr>
            <a:spLocks noChangeShapeType="1"/>
          </p:cNvSpPr>
          <p:nvPr/>
        </p:nvSpPr>
        <p:spPr bwMode="auto">
          <a:xfrm>
            <a:off x="0" y="676275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 descr="q_mark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-158750"/>
            <a:ext cx="3689350" cy="733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593725"/>
            <a:ext cx="70564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88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ransition/>
  <p:txStyles>
    <p:titleStyle>
      <a:lvl1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31" descr="logo_rgb_300dp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168275"/>
            <a:ext cx="1000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593725"/>
            <a:ext cx="70564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AU" sz="800">
                <a:latin typeface="Arial" pitchFamily="34" charset="0"/>
              </a:rPr>
              <a:t>© Synovate 2008</a:t>
            </a:r>
          </a:p>
        </p:txBody>
      </p:sp>
      <p:sp>
        <p:nvSpPr>
          <p:cNvPr id="839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0"/>
              </a:spcBef>
              <a:defRPr/>
            </a:pPr>
            <a:fld id="{638FE078-AA22-4D34-B500-9B52E63A8B2E}" type="slidenum">
              <a:rPr lang="en-AU" sz="1100">
                <a:latin typeface="Arial" pitchFamily="34" charset="0"/>
              </a:rPr>
              <a:pPr algn="r" eaLnBrk="1" hangingPunct="1">
                <a:spcBef>
                  <a:spcPct val="0"/>
                </a:spcBef>
                <a:defRPr/>
              </a:pPr>
              <a:t>‹#›</a:t>
            </a:fld>
            <a:endParaRPr lang="en-AU" sz="11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ransition/>
  <p:txStyles>
    <p:titleStyle>
      <a:lvl1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6" name="Picture 31" descr="logo_rgb_300dp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277813"/>
            <a:ext cx="1000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latin typeface="Arial" pitchFamily="34" charset="0"/>
            </a:endParaRPr>
          </a:p>
        </p:txBody>
      </p:sp>
      <p:sp>
        <p:nvSpPr>
          <p:cNvPr id="64614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593725"/>
            <a:ext cx="70564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AU" sz="800">
                <a:latin typeface="Arial" pitchFamily="34" charset="0"/>
              </a:rPr>
              <a:t>© Synovate 2008</a:t>
            </a:r>
          </a:p>
        </p:txBody>
      </p:sp>
      <p:sp>
        <p:nvSpPr>
          <p:cNvPr id="64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0"/>
              </a:spcBef>
              <a:defRPr/>
            </a:pPr>
            <a:fld id="{96DB6FC2-A610-44A1-8159-FF4F99678521}" type="slidenum">
              <a:rPr lang="en-AU" sz="1100">
                <a:latin typeface="Arial" pitchFamily="34" charset="0"/>
              </a:rPr>
              <a:pPr algn="r" eaLnBrk="1" hangingPunct="1">
                <a:spcBef>
                  <a:spcPct val="0"/>
                </a:spcBef>
                <a:defRPr/>
              </a:pPr>
              <a:t>‹#›</a:t>
            </a:fld>
            <a:endParaRPr lang="en-AU" sz="11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ransition/>
  <p:txStyles>
    <p:titleStyle>
      <a:lvl1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85763" y="298450"/>
            <a:ext cx="70564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6391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90650"/>
            <a:ext cx="8402637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fld id="{6662F5D9-BB36-465D-9965-98A04BEF475E}" type="slidenum">
              <a:rPr lang="en-US" altLang="en-US" sz="1100"/>
              <a:pPr algn="r" eaLnBrk="1" hangingPunct="1">
                <a:spcBef>
                  <a:spcPct val="0"/>
                </a:spcBef>
              </a:pPr>
              <a:t>‹#›</a:t>
            </a:fld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/>
  <p:txStyles>
    <p:titleStyle>
      <a:lvl1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fontAlgn="base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136525"/>
            <a:ext cx="6999287" cy="36512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2400" smtClean="0"/>
              <a:t>Project Charter – [Project Name]	</a:t>
            </a:r>
            <a:endParaRPr lang="en-US" altLang="en-US" sz="2400" baseline="30000" smtClean="0"/>
          </a:p>
        </p:txBody>
      </p:sp>
      <p:graphicFrame>
        <p:nvGraphicFramePr>
          <p:cNvPr id="86842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10644"/>
              </p:ext>
            </p:extLst>
          </p:nvPr>
        </p:nvGraphicFramePr>
        <p:xfrm>
          <a:off x="223838" y="933450"/>
          <a:ext cx="4267200" cy="2153285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180975">
                <a:tc gridSpan="2">
                  <a:txBody>
                    <a:bodyPr/>
                    <a:lstStyle>
                      <a:lvl1pPr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Team Objectives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9050">
                <a:tc gridSpan="2">
                  <a:txBody>
                    <a:bodyPr/>
                    <a:lstStyle>
                      <a:lvl1pPr marL="2286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xxxx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Current Estimated Savings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20xx: $0 million   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20xx: $0 million   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Savings Target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20xx: $ .0 million   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20xx: $ 0.0 million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842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76929"/>
              </p:ext>
            </p:extLst>
          </p:nvPr>
        </p:nvGraphicFramePr>
        <p:xfrm>
          <a:off x="4648200" y="935038"/>
          <a:ext cx="4257675" cy="1206501"/>
        </p:xfrm>
        <a:graphic>
          <a:graphicData uri="http://schemas.openxmlformats.org/drawingml/2006/table">
            <a:tbl>
              <a:tblPr/>
              <a:tblGrid>
                <a:gridCol w="2128838"/>
                <a:gridCol w="2128837"/>
              </a:tblGrid>
              <a:tr h="319088">
                <a:tc gridSpan="2">
                  <a:txBody>
                    <a:bodyPr/>
                    <a:lstStyle>
                      <a:lvl1pPr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2775">
                <a:tc gridSpan="2"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xxx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638"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Total spend: $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x,xxx,xxx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25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Addr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. spend: $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x,xxx,xxx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25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8427" name="Group 75"/>
          <p:cNvGraphicFramePr>
            <a:graphicFrameLocks noGrp="1"/>
          </p:cNvGraphicFramePr>
          <p:nvPr/>
        </p:nvGraphicFramePr>
        <p:xfrm>
          <a:off x="223838" y="3352800"/>
          <a:ext cx="4267200" cy="1130935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225425">
                <a:tc>
                  <a:txBody>
                    <a:bodyPr/>
                    <a:lstStyle>
                      <a:lvl1pPr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Approach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41375">
                <a:tc>
                  <a:txBody>
                    <a:bodyPr/>
                    <a:lstStyle>
                      <a:lvl1pPr marL="2286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xxx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838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17604"/>
              </p:ext>
            </p:extLst>
          </p:nvPr>
        </p:nvGraphicFramePr>
        <p:xfrm>
          <a:off x="223838" y="4559300"/>
          <a:ext cx="4267200" cy="1804035"/>
        </p:xfrm>
        <a:graphic>
          <a:graphicData uri="http://schemas.openxmlformats.org/drawingml/2006/table">
            <a:tbl>
              <a:tblPr/>
              <a:tblGrid>
                <a:gridCol w="1452562"/>
                <a:gridCol w="2814638"/>
              </a:tblGrid>
              <a:tr h="231775">
                <a:tc gridSpan="2">
                  <a:txBody>
                    <a:bodyPr/>
                    <a:lstStyle>
                      <a:lvl1pPr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Project team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4475">
                <a:tc>
                  <a:txBody>
                    <a:bodyPr/>
                    <a:lstStyle>
                      <a:lvl1pPr marL="2286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Procurement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R&amp;D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Finance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Operations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Logistics 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25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Team members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xxx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8397" name="Group 45"/>
          <p:cNvGraphicFramePr>
            <a:graphicFrameLocks noGrp="1"/>
          </p:cNvGraphicFramePr>
          <p:nvPr/>
        </p:nvGraphicFramePr>
        <p:xfrm>
          <a:off x="4648200" y="2286000"/>
          <a:ext cx="4257675" cy="2589848"/>
        </p:xfrm>
        <a:graphic>
          <a:graphicData uri="http://schemas.openxmlformats.org/drawingml/2006/table">
            <a:tbl>
              <a:tblPr/>
              <a:tblGrid>
                <a:gridCol w="3429000"/>
                <a:gridCol w="828675"/>
              </a:tblGrid>
              <a:tr h="149225">
                <a:tc gridSpan="2">
                  <a:txBody>
                    <a:bodyPr/>
                    <a:lstStyle>
                      <a:lvl1pPr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Key Milestones and timing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0288"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Milestone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xxxxx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25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Date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x/xx/xx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8428" name="Group 76"/>
          <p:cNvGraphicFramePr>
            <a:graphicFrameLocks noGrp="1"/>
          </p:cNvGraphicFramePr>
          <p:nvPr/>
        </p:nvGraphicFramePr>
        <p:xfrm>
          <a:off x="4648200" y="4954588"/>
          <a:ext cx="4257675" cy="747268"/>
        </p:xfrm>
        <a:graphic>
          <a:graphicData uri="http://schemas.openxmlformats.org/drawingml/2006/table">
            <a:tbl>
              <a:tblPr/>
              <a:tblGrid>
                <a:gridCol w="4257675"/>
              </a:tblGrid>
              <a:tr h="149225">
                <a:tc>
                  <a:txBody>
                    <a:bodyPr/>
                    <a:lstStyle>
                      <a:lvl1pPr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Stakeholders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xxx</a:t>
                      </a:r>
                      <a:endParaRPr kumimoji="0" lang="en-US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25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25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4649788" y="5897563"/>
          <a:ext cx="4257675" cy="609601"/>
        </p:xfrm>
        <a:graphic>
          <a:graphicData uri="http://schemas.openxmlformats.org/drawingml/2006/table">
            <a:tbl>
              <a:tblPr/>
              <a:tblGrid>
                <a:gridCol w="4257675"/>
              </a:tblGrid>
              <a:tr h="309563">
                <a:tc>
                  <a:txBody>
                    <a:bodyPr/>
                    <a:lstStyle>
                      <a:lvl1pPr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9667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Project sponsor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115888" indent="-115888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defRPr sz="1700">
                          <a:solidFill>
                            <a:srgbClr val="003256"/>
                          </a:solidFill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FF892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256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xxxx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25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Style">
  <a:themeElements>
    <a:clrScheme name="Synovate_Report_Template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Synovate_Report_Template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ynovate_Report_Template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Blank Presentation">
  <a:themeElements>
    <a:clrScheme name="4_Blank Presentation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4_Blank Presentatio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4_Blank Presentation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3_Blank Presentation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A66F"/>
      </a:hlink>
      <a:folHlink>
        <a:srgbClr val="FF9900"/>
      </a:folHlink>
    </a:clrScheme>
    <a:fontScheme name="3_Blank Presentatio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3_Blank Presentation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A66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CCB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ynovate_Report_Template v2.0 (Feb 12 2008)">
  <a:themeElements>
    <a:clrScheme name="2_Synovate_Report_Template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2_Synovate_Report_Template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ynovate_Report_Template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Synovate_Report_Template v2.0 (Feb 12 2008)">
  <a:themeElements>
    <a:clrScheme name="3_Synovate_Report_Template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3_Synovate_Report_Template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ynovate_Report_Template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Synovate_Report_Template v2.0 (Feb 12 2008)">
  <a:themeElements>
    <a:clrScheme name="4_Synovate_Report_Template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4_Synovate_Report_Template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ynovate_Report_Template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Synovate_Report_Template v2.0 (Feb 12 2008)">
  <a:themeElements>
    <a:clrScheme name="5_Synovate_Report_Template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5_Synovate_Report_Template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ynovate_Report_Template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RedStyle</Template>
  <TotalTime>0</TotalTime>
  <Words>76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Unicode MS</vt:lpstr>
      <vt:lpstr>Wingdings</vt:lpstr>
      <vt:lpstr>RedStyle</vt:lpstr>
      <vt:lpstr>4_Blank Presentation</vt:lpstr>
      <vt:lpstr>3_Blank Presentation</vt:lpstr>
      <vt:lpstr>2_Synovate_Report_Template v2.0 (Feb 12 2008)</vt:lpstr>
      <vt:lpstr>3_Synovate_Report_Template v2.0 (Feb 12 2008)</vt:lpstr>
      <vt:lpstr>4_Synovate_Report_Template v2.0 (Feb 12 2008)</vt:lpstr>
      <vt:lpstr>5_Synovate_Report_Template v2.0 (Feb 12 2008)</vt:lpstr>
      <vt:lpstr>Project Charter – [Project Name]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2017-05-23T15:12:10Z</dcterms:created>
  <dcterms:modified xsi:type="dcterms:W3CDTF">2017-05-23T15:19:17Z</dcterms:modified>
</cp:coreProperties>
</file>