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82" r:id="rId5"/>
    <p:sldId id="266" r:id="rId6"/>
    <p:sldId id="281" r:id="rId7"/>
    <p:sldId id="284" r:id="rId8"/>
    <p:sldId id="285" r:id="rId9"/>
    <p:sldId id="286" r:id="rId10"/>
    <p:sldId id="287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110" d="100"/>
          <a:sy n="110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C6CBD4-9BB2-405C-94EA-29DC10FD67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DDC9EF-ADBD-459A-BA1E-913257E5A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848600" cy="1089025"/>
          </a:xfrm>
        </p:spPr>
        <p:txBody>
          <a:bodyPr/>
          <a:lstStyle/>
          <a:p>
            <a:pPr algn="ctr"/>
            <a:r>
              <a:rPr lang="en-US" dirty="0" smtClean="0"/>
              <a:t>Amplifier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Team </a:t>
            </a:r>
            <a:r>
              <a:rPr lang="en-US" dirty="0" smtClean="0"/>
              <a:t>Hi-Potential – Chris Liow</a:t>
            </a:r>
            <a:endParaRPr lang="en-US" dirty="0" smtClean="0"/>
          </a:p>
          <a:p>
            <a:pPr algn="ctr"/>
            <a:r>
              <a:rPr lang="en-US" dirty="0" smtClean="0"/>
              <a:t>Section 8, Team 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590800"/>
            <a:ext cx="8385052" cy="300403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0537" y="8382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 Interface –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– 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" y="16764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3 Defined ‘Layers’ in Subsystem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‘Hardware/Instrument Layer’ – 40% Complete	</a:t>
            </a:r>
          </a:p>
          <a:p>
            <a:pPr lvl="1"/>
            <a:r>
              <a:rPr lang="en-US" dirty="0" smtClean="0"/>
              <a:t>LM35 Correctly integrated in circuit, tested with </a:t>
            </a:r>
            <a:r>
              <a:rPr lang="en-US" dirty="0" err="1" smtClean="0"/>
              <a:t>Energia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Digital Pots arriving next week, already planned out procedure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‘Interpretation Layer’ – 25% Complete</a:t>
            </a:r>
          </a:p>
          <a:p>
            <a:pPr lvl="1"/>
            <a:r>
              <a:rPr lang="en-US" dirty="0" smtClean="0"/>
              <a:t>Onboard ADC module currently not correctly reading temperature </a:t>
            </a:r>
          </a:p>
          <a:p>
            <a:pPr lvl="1"/>
            <a:r>
              <a:rPr lang="en-US" dirty="0" smtClean="0"/>
              <a:t>SPI Interface successful, not been tested with physical potentiometer but with CCS Variable Watch/Expressions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‘User-Interface Layer’ – 95% Complete</a:t>
            </a:r>
          </a:p>
          <a:p>
            <a:pPr lvl="1"/>
            <a:r>
              <a:rPr lang="en-US" dirty="0" smtClean="0"/>
              <a:t>Some tweaking and potential extra features depending on customer needs/wants</a:t>
            </a:r>
          </a:p>
          <a:p>
            <a:pPr lvl="1"/>
            <a:r>
              <a:rPr lang="en-US" dirty="0" smtClean="0"/>
              <a:t>Necessities are already implemented and tested</a:t>
            </a:r>
          </a:p>
          <a:p>
            <a:pPr marL="27432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Whole-System Block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990600"/>
            <a:ext cx="3270918" cy="5194741"/>
            <a:chOff x="2590800" y="533400"/>
            <a:chExt cx="3276600" cy="52037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533400"/>
              <a:ext cx="3276600" cy="31835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716915"/>
              <a:ext cx="2888455" cy="202024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200" y="6207112"/>
            <a:ext cx="282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ECE </a:t>
            </a:r>
            <a:r>
              <a:rPr lang="en-US" sz="1400" dirty="0"/>
              <a:t>40200 Course </a:t>
            </a:r>
            <a:r>
              <a:rPr lang="en-US" sz="1400" dirty="0" smtClean="0"/>
              <a:t>Handout</a:t>
            </a:r>
          </a:p>
          <a:p>
            <a:r>
              <a:rPr lang="en-US" sz="1400" dirty="0" smtClean="0"/>
              <a:t>Purdue </a:t>
            </a:r>
            <a:r>
              <a:rPr lang="en-US" sz="1400" dirty="0"/>
              <a:t>West Lafayette, IN </a:t>
            </a:r>
            <a:r>
              <a:rPr lang="en-US" sz="1400" dirty="0" smtClean="0"/>
              <a:t>47907</a:t>
            </a:r>
            <a:endParaRPr lang="en-US" sz="1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459532"/>
              </p:ext>
            </p:extLst>
          </p:nvPr>
        </p:nvGraphicFramePr>
        <p:xfrm>
          <a:off x="421433" y="1295400"/>
          <a:ext cx="17716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Worksheet" r:id="rId5" imgW="1771616" imgH="1495462" progId="Excel.Sheet.12">
                  <p:embed/>
                </p:oleObj>
              </mc:Choice>
              <mc:Fallback>
                <p:oleObj name="Worksheet" r:id="rId5" imgW="1771616" imgH="14954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433" y="1295400"/>
                        <a:ext cx="177165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42388" y="1447800"/>
            <a:ext cx="1105812" cy="8382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42388" y="2667000"/>
            <a:ext cx="1105812" cy="533400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52247" y="3581400"/>
            <a:ext cx="1105812" cy="488590"/>
          </a:xfrm>
          <a:prstGeom prst="rect">
            <a:avLst/>
          </a:prstGeom>
          <a:noFill/>
          <a:ln w="63500">
            <a:solidFill>
              <a:srgbClr val="F79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4724400"/>
            <a:ext cx="914400" cy="580485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55776" y="3581400"/>
            <a:ext cx="887824" cy="48859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/>
          <a:lstStyle/>
          <a:p>
            <a:r>
              <a:rPr lang="en-US" dirty="0" smtClean="0"/>
              <a:t>Amplifier Control Subsystem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162800" cy="56323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714500"/>
            <a:ext cx="3492137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Detailed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- What I Have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 Defined ‘Layers’ in Subsystem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‘Hardware/Instrument Layer’	</a:t>
            </a:r>
          </a:p>
          <a:p>
            <a:pPr lvl="1"/>
            <a:r>
              <a:rPr lang="en-US" dirty="0" smtClean="0"/>
              <a:t>“Components that serve to measure, monitor, or directly influence the signal in the power amplifier subsystem”</a:t>
            </a:r>
          </a:p>
          <a:p>
            <a:pPr lvl="1"/>
            <a:r>
              <a:rPr lang="en-US" dirty="0" smtClean="0"/>
              <a:t>Consists of the </a:t>
            </a:r>
            <a:r>
              <a:rPr lang="en-US" dirty="0"/>
              <a:t>4 </a:t>
            </a:r>
            <a:r>
              <a:rPr lang="en-US" dirty="0" smtClean="0"/>
              <a:t>MCP413 Digital Potentiometers and LM35 Sensor</a:t>
            </a:r>
          </a:p>
          <a:p>
            <a:pPr marL="0" indent="0">
              <a:buNone/>
            </a:pPr>
            <a:r>
              <a:rPr lang="en-US" dirty="0" smtClean="0"/>
              <a:t>‘Interpretation Layer’</a:t>
            </a:r>
          </a:p>
          <a:p>
            <a:pPr lvl="1"/>
            <a:r>
              <a:rPr lang="en-US" dirty="0" smtClean="0"/>
              <a:t>Bridges the gap between the hardware/instrument layer and the user-interface layer</a:t>
            </a:r>
          </a:p>
          <a:p>
            <a:pPr lvl="1"/>
            <a:r>
              <a:rPr lang="en-US" dirty="0" smtClean="0"/>
              <a:t>Includes logic that relates to configuring physical TIVA pins to receive/transmit data as well as logic that interprets said data</a:t>
            </a:r>
          </a:p>
          <a:p>
            <a:pPr marL="0" indent="0">
              <a:buNone/>
            </a:pPr>
            <a:r>
              <a:rPr lang="en-US" dirty="0" smtClean="0"/>
              <a:t>‘User-Interface Layer’</a:t>
            </a:r>
          </a:p>
          <a:p>
            <a:pPr lvl="1"/>
            <a:r>
              <a:rPr lang="en-US" dirty="0" smtClean="0"/>
              <a:t>TIVA logic that relates to creating the visuals on the LCD</a:t>
            </a:r>
          </a:p>
          <a:p>
            <a:pPr lvl="1"/>
            <a:r>
              <a:rPr lang="en-US" dirty="0" smtClean="0"/>
              <a:t>Creates forms and sends user input to the Interpretation Layer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5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LM35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4495800" cy="1915223"/>
          </a:xfrm>
        </p:spPr>
        <p:txBody>
          <a:bodyPr>
            <a:normAutofit/>
          </a:bodyPr>
          <a:lstStyle/>
          <a:p>
            <a:r>
              <a:rPr lang="en-US" sz="2000" dirty="0"/>
              <a:t>Linear </a:t>
            </a:r>
            <a:r>
              <a:rPr lang="en-US" sz="2000" dirty="0" smtClean="0"/>
              <a:t>0+10 </a:t>
            </a:r>
            <a:r>
              <a:rPr lang="en-US" sz="2000" dirty="0"/>
              <a:t>mV/°C Scale </a:t>
            </a:r>
            <a:r>
              <a:rPr lang="en-US" sz="2000" dirty="0" smtClean="0"/>
              <a:t>Factor</a:t>
            </a:r>
          </a:p>
          <a:p>
            <a:pPr lvl="1"/>
            <a:r>
              <a:rPr lang="en-US" sz="1600" dirty="0" smtClean="0"/>
              <a:t>Ex: 23°C &gt;&gt; 10*(23) = 230 mV to input pin</a:t>
            </a:r>
          </a:p>
          <a:p>
            <a:r>
              <a:rPr lang="en-US" sz="2000" dirty="0" smtClean="0"/>
              <a:t>0.5°C </a:t>
            </a:r>
            <a:r>
              <a:rPr lang="en-US" sz="2000" dirty="0"/>
              <a:t>Ensured Accuracy (at +25°C)</a:t>
            </a:r>
            <a:endParaRPr lang="en-US" sz="2000" dirty="0" smtClean="0"/>
          </a:p>
          <a:p>
            <a:r>
              <a:rPr lang="en-US" sz="2000" dirty="0" smtClean="0"/>
              <a:t>Read in as analog input, converted to digital reading from onboard ADC</a:t>
            </a:r>
            <a:endParaRPr lang="en-US" dirty="0"/>
          </a:p>
        </p:txBody>
      </p:sp>
      <p:pic>
        <p:nvPicPr>
          <p:cNvPr id="3074" name="Picture 2" descr="http://cdn.instructables.com/FE0/DHQ4/HV2AIB01/FE0DHQ4HV2AIB01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2942990" cy="19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733800"/>
            <a:ext cx="3733800" cy="24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98" y="457200"/>
            <a:ext cx="4881601" cy="236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30" y="3124200"/>
            <a:ext cx="40309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6335437" cy="44542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Sample - Slider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5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200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697583" cy="42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7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865</TotalTime>
  <Words>122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Clarity</vt:lpstr>
      <vt:lpstr>Worksheet</vt:lpstr>
      <vt:lpstr>Amplifier Controls</vt:lpstr>
      <vt:lpstr>Whole-System Block Diagram</vt:lpstr>
      <vt:lpstr>Amplifier Control Subsystem</vt:lpstr>
      <vt:lpstr>Strategy - What I Have Now</vt:lpstr>
      <vt:lpstr>LM35 Temperature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Strategy – What’s Next?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3: hi-potential</dc:title>
  <dc:creator>Daniel</dc:creator>
  <cp:lastModifiedBy>Chris Liow</cp:lastModifiedBy>
  <cp:revision>63</cp:revision>
  <dcterms:created xsi:type="dcterms:W3CDTF">2015-09-19T20:13:09Z</dcterms:created>
  <dcterms:modified xsi:type="dcterms:W3CDTF">2015-10-08T13:44:06Z</dcterms:modified>
</cp:coreProperties>
</file>