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023046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6C1750-FC78-6A38-374F-375EBC2B1129}" name="Lorin Olivier Nugent" initials="LN" userId="S::nugentl@purdue.edu::28da7cdd-45ca-41ca-9220-864d3230a96c" providerId="AD"/>
  <p188:author id="{20A8A991-CE2A-0D95-EAF8-F4F2F82DD107}" name="Robinson, Liam James" initials="RJ" userId="S::robin502@purdue.edu::da95115f-3313-461c-a0c1-c2e63c4be9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0AE46-8143-4C84-95B6-6FC55527EDAD}" v="1325" dt="2021-09-01T01:29:02.568"/>
    <p1510:client id="{B014D339-49AF-4037-84F2-6815E50CB19C}" v="136" vWet="137" dt="2021-09-01T22:43:17.819"/>
    <p1510:client id="{F49835B8-7675-4832-8F35-642A71894768}" v="4217" dt="2021-09-01T22:46:37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David Fitch" userId="76b4f553-5431-42f0-8c0b-b1d214afe46f" providerId="ADAL" clId="{F49835B8-7675-4832-8F35-642A71894768}"/>
    <pc:docChg chg="undo custSel addSld delSld modSld">
      <pc:chgData name="Joshua David Fitch" userId="76b4f553-5431-42f0-8c0b-b1d214afe46f" providerId="ADAL" clId="{F49835B8-7675-4832-8F35-642A71894768}" dt="2021-09-01T22:46:37.381" v="5266" actId="1076"/>
      <pc:docMkLst>
        <pc:docMk/>
      </pc:docMkLst>
      <pc:sldChg chg="addSp modSp mod">
        <pc:chgData name="Joshua David Fitch" userId="76b4f553-5431-42f0-8c0b-b1d214afe46f" providerId="ADAL" clId="{F49835B8-7675-4832-8F35-642A71894768}" dt="2021-08-26T01:53:19.346" v="3941" actId="14100"/>
        <pc:sldMkLst>
          <pc:docMk/>
          <pc:sldMk cId="2686649453" sldId="256"/>
        </pc:sldMkLst>
        <pc:spChg chg="mod">
          <ac:chgData name="Joshua David Fitch" userId="76b4f553-5431-42f0-8c0b-b1d214afe46f" providerId="ADAL" clId="{F49835B8-7675-4832-8F35-642A71894768}" dt="2021-08-26T01:51:08.289" v="3931" actId="14100"/>
          <ac:spMkLst>
            <pc:docMk/>
            <pc:sldMk cId="2686649453" sldId="256"/>
            <ac:spMk id="6" creationId="{18900210-BBCA-4E1F-A9B2-EC9BDFF0A213}"/>
          </ac:spMkLst>
        </pc:spChg>
        <pc:spChg chg="add mod">
          <ac:chgData name="Joshua David Fitch" userId="76b4f553-5431-42f0-8c0b-b1d214afe46f" providerId="ADAL" clId="{F49835B8-7675-4832-8F35-642A71894768}" dt="2021-08-26T01:52:20.517" v="3934" actId="1076"/>
          <ac:spMkLst>
            <pc:docMk/>
            <pc:sldMk cId="2686649453" sldId="256"/>
            <ac:spMk id="7" creationId="{1E18FFDA-51A3-45BC-961F-D118FBA77D79}"/>
          </ac:spMkLst>
        </pc:spChg>
        <pc:spChg chg="add mod">
          <ac:chgData name="Joshua David Fitch" userId="76b4f553-5431-42f0-8c0b-b1d214afe46f" providerId="ADAL" clId="{F49835B8-7675-4832-8F35-642A71894768}" dt="2021-08-26T01:52:29.645" v="3936" actId="1076"/>
          <ac:spMkLst>
            <pc:docMk/>
            <pc:sldMk cId="2686649453" sldId="256"/>
            <ac:spMk id="8" creationId="{BBB1B13F-29F0-419A-BED4-FA27C9931AF0}"/>
          </ac:spMkLst>
        </pc:spChg>
        <pc:spChg chg="add mod">
          <ac:chgData name="Joshua David Fitch" userId="76b4f553-5431-42f0-8c0b-b1d214afe46f" providerId="ADAL" clId="{F49835B8-7675-4832-8F35-642A71894768}" dt="2021-08-26T01:52:41.222" v="3938" actId="1076"/>
          <ac:spMkLst>
            <pc:docMk/>
            <pc:sldMk cId="2686649453" sldId="256"/>
            <ac:spMk id="9" creationId="{11C19C1C-FB21-4098-A574-8B8068478CA1}"/>
          </ac:spMkLst>
        </pc:spChg>
        <pc:spChg chg="add mod">
          <ac:chgData name="Joshua David Fitch" userId="76b4f553-5431-42f0-8c0b-b1d214afe46f" providerId="ADAL" clId="{F49835B8-7675-4832-8F35-642A71894768}" dt="2021-08-26T01:07:38.252" v="2016" actId="20577"/>
          <ac:spMkLst>
            <pc:docMk/>
            <pc:sldMk cId="2686649453" sldId="256"/>
            <ac:spMk id="10" creationId="{1953F341-0C4E-4055-9CE6-E53E76E9CDE2}"/>
          </ac:spMkLst>
        </pc:spChg>
        <pc:spChg chg="add mod">
          <ac:chgData name="Joshua David Fitch" userId="76b4f553-5431-42f0-8c0b-b1d214afe46f" providerId="ADAL" clId="{F49835B8-7675-4832-8F35-642A71894768}" dt="2021-08-26T01:53:19.346" v="3941" actId="14100"/>
          <ac:spMkLst>
            <pc:docMk/>
            <pc:sldMk cId="2686649453" sldId="256"/>
            <ac:spMk id="11" creationId="{087BCDCD-C0DB-4119-8E85-66FF79AE5B66}"/>
          </ac:spMkLst>
        </pc:spChg>
        <pc:spChg chg="add mod">
          <ac:chgData name="Joshua David Fitch" userId="76b4f553-5431-42f0-8c0b-b1d214afe46f" providerId="ADAL" clId="{F49835B8-7675-4832-8F35-642A71894768}" dt="2021-08-26T00:38:46.534" v="496" actId="113"/>
          <ac:spMkLst>
            <pc:docMk/>
            <pc:sldMk cId="2686649453" sldId="256"/>
            <ac:spMk id="12" creationId="{ACF7D79B-D55B-4FF3-B927-005E8B018669}"/>
          </ac:spMkLst>
        </pc:spChg>
        <pc:spChg chg="add mod">
          <ac:chgData name="Joshua David Fitch" userId="76b4f553-5431-42f0-8c0b-b1d214afe46f" providerId="ADAL" clId="{F49835B8-7675-4832-8F35-642A71894768}" dt="2021-08-26T00:38:44.257" v="495" actId="113"/>
          <ac:spMkLst>
            <pc:docMk/>
            <pc:sldMk cId="2686649453" sldId="256"/>
            <ac:spMk id="13" creationId="{7E5A05FC-09E9-461A-8C67-B7BEDA650EF6}"/>
          </ac:spMkLst>
        </pc:spChg>
        <pc:spChg chg="mod">
          <ac:chgData name="Joshua David Fitch" userId="76b4f553-5431-42f0-8c0b-b1d214afe46f" providerId="ADAL" clId="{F49835B8-7675-4832-8F35-642A71894768}" dt="2021-08-26T01:53:08.720" v="3939" actId="14100"/>
          <ac:spMkLst>
            <pc:docMk/>
            <pc:sldMk cId="2686649453" sldId="256"/>
            <ac:spMk id="14" creationId="{1B520978-B2F7-4B82-B0BA-1047FD809A8E}"/>
          </ac:spMkLst>
        </pc:spChg>
        <pc:spChg chg="mod">
          <ac:chgData name="Joshua David Fitch" userId="76b4f553-5431-42f0-8c0b-b1d214afe46f" providerId="ADAL" clId="{F49835B8-7675-4832-8F35-642A71894768}" dt="2021-08-26T00:38:52.576" v="498" actId="113"/>
          <ac:spMkLst>
            <pc:docMk/>
            <pc:sldMk cId="2686649453" sldId="256"/>
            <ac:spMk id="15" creationId="{1B8D396A-803D-4A56-BD4C-1BDCEB241DCC}"/>
          </ac:spMkLst>
        </pc:spChg>
        <pc:spChg chg="add mod">
          <ac:chgData name="Joshua David Fitch" userId="76b4f553-5431-42f0-8c0b-b1d214afe46f" providerId="ADAL" clId="{F49835B8-7675-4832-8F35-642A71894768}" dt="2021-08-26T00:45:26.030" v="967" actId="20577"/>
          <ac:spMkLst>
            <pc:docMk/>
            <pc:sldMk cId="2686649453" sldId="256"/>
            <ac:spMk id="16" creationId="{18F51097-53C7-49E1-AF52-7282228E189A}"/>
          </ac:spMkLst>
        </pc:spChg>
        <pc:spChg chg="add mod">
          <ac:chgData name="Joshua David Fitch" userId="76b4f553-5431-42f0-8c0b-b1d214afe46f" providerId="ADAL" clId="{F49835B8-7675-4832-8F35-642A71894768}" dt="2021-08-26T00:44:09.844" v="787" actId="1076"/>
          <ac:spMkLst>
            <pc:docMk/>
            <pc:sldMk cId="2686649453" sldId="256"/>
            <ac:spMk id="17" creationId="{F41B9BE5-0F87-47CB-B7DD-2477E366EC22}"/>
          </ac:spMkLst>
        </pc:spChg>
        <pc:spChg chg="add mod">
          <ac:chgData name="Joshua David Fitch" userId="76b4f553-5431-42f0-8c0b-b1d214afe46f" providerId="ADAL" clId="{F49835B8-7675-4832-8F35-642A71894768}" dt="2021-08-26T01:03:35.624" v="1935" actId="20577"/>
          <ac:spMkLst>
            <pc:docMk/>
            <pc:sldMk cId="2686649453" sldId="256"/>
            <ac:spMk id="18" creationId="{7F8ADB00-B735-430A-8CFE-26B08C4F25B9}"/>
          </ac:spMkLst>
        </pc:spChg>
        <pc:spChg chg="add mod">
          <ac:chgData name="Joshua David Fitch" userId="76b4f553-5431-42f0-8c0b-b1d214afe46f" providerId="ADAL" clId="{F49835B8-7675-4832-8F35-642A71894768}" dt="2021-08-26T00:58:10.010" v="1600" actId="1076"/>
          <ac:spMkLst>
            <pc:docMk/>
            <pc:sldMk cId="2686649453" sldId="256"/>
            <ac:spMk id="19" creationId="{DC12FECE-A5A6-43A2-B7B3-2196F630F224}"/>
          </ac:spMkLst>
        </pc:spChg>
        <pc:spChg chg="add mod">
          <ac:chgData name="Joshua David Fitch" userId="76b4f553-5431-42f0-8c0b-b1d214afe46f" providerId="ADAL" clId="{F49835B8-7675-4832-8F35-642A71894768}" dt="2021-08-26T01:08:53.436" v="2154" actId="20577"/>
          <ac:spMkLst>
            <pc:docMk/>
            <pc:sldMk cId="2686649453" sldId="256"/>
            <ac:spMk id="20" creationId="{47FC04AC-47F4-426D-A9FF-7EB200ED88DD}"/>
          </ac:spMkLst>
        </pc:spChg>
        <pc:spChg chg="add mod">
          <ac:chgData name="Joshua David Fitch" userId="76b4f553-5431-42f0-8c0b-b1d214afe46f" providerId="ADAL" clId="{F49835B8-7675-4832-8F35-642A71894768}" dt="2021-08-26T01:07:12.534" v="2006" actId="1076"/>
          <ac:spMkLst>
            <pc:docMk/>
            <pc:sldMk cId="2686649453" sldId="256"/>
            <ac:spMk id="21" creationId="{6146CE5F-6B73-4A16-A745-4E1B64E4DBEB}"/>
          </ac:spMkLst>
        </pc:spChg>
        <pc:spChg chg="add mod">
          <ac:chgData name="Joshua David Fitch" userId="76b4f553-5431-42f0-8c0b-b1d214afe46f" providerId="ADAL" clId="{F49835B8-7675-4832-8F35-642A71894768}" dt="2021-08-26T01:26:02.831" v="2918" actId="14100"/>
          <ac:spMkLst>
            <pc:docMk/>
            <pc:sldMk cId="2686649453" sldId="256"/>
            <ac:spMk id="22" creationId="{20B54569-E20B-43E0-AA87-AE5B5FBE3E58}"/>
          </ac:spMkLst>
        </pc:spChg>
        <pc:spChg chg="add mod">
          <ac:chgData name="Joshua David Fitch" userId="76b4f553-5431-42f0-8c0b-b1d214afe46f" providerId="ADAL" clId="{F49835B8-7675-4832-8F35-642A71894768}" dt="2021-08-26T01:09:19.815" v="2157" actId="1076"/>
          <ac:spMkLst>
            <pc:docMk/>
            <pc:sldMk cId="2686649453" sldId="256"/>
            <ac:spMk id="23" creationId="{79995EB7-08D8-428B-9D25-7C9E66CE78AE}"/>
          </ac:spMkLst>
        </pc:spChg>
        <pc:spChg chg="add mod">
          <ac:chgData name="Joshua David Fitch" userId="76b4f553-5431-42f0-8c0b-b1d214afe46f" providerId="ADAL" clId="{F49835B8-7675-4832-8F35-642A71894768}" dt="2021-08-26T01:28:43.296" v="3090" actId="20577"/>
          <ac:spMkLst>
            <pc:docMk/>
            <pc:sldMk cId="2686649453" sldId="256"/>
            <ac:spMk id="24" creationId="{1D07A561-6671-4F78-B387-C8724D278DFA}"/>
          </ac:spMkLst>
        </pc:spChg>
        <pc:spChg chg="add mod">
          <ac:chgData name="Joshua David Fitch" userId="76b4f553-5431-42f0-8c0b-b1d214afe46f" providerId="ADAL" clId="{F49835B8-7675-4832-8F35-642A71894768}" dt="2021-08-26T01:26:06.214" v="2919" actId="1076"/>
          <ac:spMkLst>
            <pc:docMk/>
            <pc:sldMk cId="2686649453" sldId="256"/>
            <ac:spMk id="25" creationId="{E7E68E13-76B2-4575-9325-710FF9FBCEEC}"/>
          </ac:spMkLst>
        </pc:spChg>
        <pc:spChg chg="add mod">
          <ac:chgData name="Joshua David Fitch" userId="76b4f553-5431-42f0-8c0b-b1d214afe46f" providerId="ADAL" clId="{F49835B8-7675-4832-8F35-642A71894768}" dt="2021-08-26T01:53:12.467" v="3940" actId="14100"/>
          <ac:spMkLst>
            <pc:docMk/>
            <pc:sldMk cId="2686649453" sldId="256"/>
            <ac:spMk id="37" creationId="{B005999F-547A-4F07-B3C2-E361B1641DAF}"/>
          </ac:spMkLst>
        </pc:spChg>
        <pc:spChg chg="add mod">
          <ac:chgData name="Joshua David Fitch" userId="76b4f553-5431-42f0-8c0b-b1d214afe46f" providerId="ADAL" clId="{F49835B8-7675-4832-8F35-642A71894768}" dt="2021-08-26T01:29:11.983" v="3092" actId="1076"/>
          <ac:spMkLst>
            <pc:docMk/>
            <pc:sldMk cId="2686649453" sldId="256"/>
            <ac:spMk id="38" creationId="{49BBBF03-CFF6-4FAD-8205-8ECDB2B90AC0}"/>
          </ac:spMkLst>
        </pc:spChg>
        <pc:spChg chg="add mod">
          <ac:chgData name="Joshua David Fitch" userId="76b4f553-5431-42f0-8c0b-b1d214afe46f" providerId="ADAL" clId="{F49835B8-7675-4832-8F35-642A71894768}" dt="2021-08-26T01:32:51.304" v="3291" actId="14100"/>
          <ac:spMkLst>
            <pc:docMk/>
            <pc:sldMk cId="2686649453" sldId="256"/>
            <ac:spMk id="39" creationId="{10721290-31C5-480C-8298-580438539568}"/>
          </ac:spMkLst>
        </pc:spChg>
        <pc:spChg chg="add mod">
          <ac:chgData name="Joshua David Fitch" userId="76b4f553-5431-42f0-8c0b-b1d214afe46f" providerId="ADAL" clId="{F49835B8-7675-4832-8F35-642A71894768}" dt="2021-08-26T01:29:11.983" v="3092" actId="1076"/>
          <ac:spMkLst>
            <pc:docMk/>
            <pc:sldMk cId="2686649453" sldId="256"/>
            <ac:spMk id="40" creationId="{3C372429-8EB7-444A-B519-E9315F4C6F17}"/>
          </ac:spMkLst>
        </pc:spChg>
        <pc:spChg chg="add mod">
          <ac:chgData name="Joshua David Fitch" userId="76b4f553-5431-42f0-8c0b-b1d214afe46f" providerId="ADAL" clId="{F49835B8-7675-4832-8F35-642A71894768}" dt="2021-08-26T01:49:18.733" v="3927" actId="14100"/>
          <ac:spMkLst>
            <pc:docMk/>
            <pc:sldMk cId="2686649453" sldId="256"/>
            <ac:spMk id="41" creationId="{46D2AEF1-A394-46F9-8CDD-D684A0DF797E}"/>
          </ac:spMkLst>
        </pc:spChg>
        <pc:spChg chg="add mod">
          <ac:chgData name="Joshua David Fitch" userId="76b4f553-5431-42f0-8c0b-b1d214afe46f" providerId="ADAL" clId="{F49835B8-7675-4832-8F35-642A71894768}" dt="2021-08-26T01:33:14.811" v="3295" actId="1076"/>
          <ac:spMkLst>
            <pc:docMk/>
            <pc:sldMk cId="2686649453" sldId="256"/>
            <ac:spMk id="42" creationId="{22069FAC-683C-43DA-9A3D-F4C9342C397C}"/>
          </ac:spMkLst>
        </pc:spChg>
        <pc:spChg chg="add mod">
          <ac:chgData name="Joshua David Fitch" userId="76b4f553-5431-42f0-8c0b-b1d214afe46f" providerId="ADAL" clId="{F49835B8-7675-4832-8F35-642A71894768}" dt="2021-08-26T01:50:43.826" v="3930" actId="14100"/>
          <ac:spMkLst>
            <pc:docMk/>
            <pc:sldMk cId="2686649453" sldId="256"/>
            <ac:spMk id="43" creationId="{B667BA9E-68DA-4F88-9E97-2F3A7808DA89}"/>
          </ac:spMkLst>
        </pc:spChg>
        <pc:spChg chg="add mod">
          <ac:chgData name="Joshua David Fitch" userId="76b4f553-5431-42f0-8c0b-b1d214afe46f" providerId="ADAL" clId="{F49835B8-7675-4832-8F35-642A71894768}" dt="2021-08-26T01:50:31.224" v="3928" actId="1076"/>
          <ac:spMkLst>
            <pc:docMk/>
            <pc:sldMk cId="2686649453" sldId="256"/>
            <ac:spMk id="44" creationId="{F96CC6BF-AB60-40AD-BFC4-463B1B995067}"/>
          </ac:spMkLst>
        </pc:spChg>
        <pc:cxnChg chg="add mod">
          <ac:chgData name="Joshua David Fitch" userId="76b4f553-5431-42f0-8c0b-b1d214afe46f" providerId="ADAL" clId="{F49835B8-7675-4832-8F35-642A71894768}" dt="2021-08-26T01:29:52.111" v="3095" actId="1076"/>
          <ac:cxnSpMkLst>
            <pc:docMk/>
            <pc:sldMk cId="2686649453" sldId="256"/>
            <ac:cxnSpMk id="27" creationId="{8719B489-AAB5-468F-BA15-EAFE9CB23F61}"/>
          </ac:cxnSpMkLst>
        </pc:cxnChg>
        <pc:cxnChg chg="add mod">
          <ac:chgData name="Joshua David Fitch" userId="76b4f553-5431-42f0-8c0b-b1d214afe46f" providerId="ADAL" clId="{F49835B8-7675-4832-8F35-642A71894768}" dt="2021-08-26T01:29:52.111" v="3095" actId="1076"/>
          <ac:cxnSpMkLst>
            <pc:docMk/>
            <pc:sldMk cId="2686649453" sldId="256"/>
            <ac:cxnSpMk id="29" creationId="{6DFBE6B3-C5E5-4D69-9750-35D76383B2E2}"/>
          </ac:cxnSpMkLst>
        </pc:cxnChg>
        <pc:cxnChg chg="add mod">
          <ac:chgData name="Joshua David Fitch" userId="76b4f553-5431-42f0-8c0b-b1d214afe46f" providerId="ADAL" clId="{F49835B8-7675-4832-8F35-642A71894768}" dt="2021-08-26T01:29:52.111" v="3095" actId="1076"/>
          <ac:cxnSpMkLst>
            <pc:docMk/>
            <pc:sldMk cId="2686649453" sldId="256"/>
            <ac:cxnSpMk id="31" creationId="{EAF5F1E8-D542-4410-944D-9069DE928F4A}"/>
          </ac:cxnSpMkLst>
        </pc:cxnChg>
        <pc:cxnChg chg="add mod">
          <ac:chgData name="Joshua David Fitch" userId="76b4f553-5431-42f0-8c0b-b1d214afe46f" providerId="ADAL" clId="{F49835B8-7675-4832-8F35-642A71894768}" dt="2021-08-26T01:30:26.272" v="3102" actId="14100"/>
          <ac:cxnSpMkLst>
            <pc:docMk/>
            <pc:sldMk cId="2686649453" sldId="256"/>
            <ac:cxnSpMk id="45" creationId="{16411F7B-F4DD-480A-AC02-DDB906F3A600}"/>
          </ac:cxnSpMkLst>
        </pc:cxnChg>
        <pc:cxnChg chg="add mod">
          <ac:chgData name="Joshua David Fitch" userId="76b4f553-5431-42f0-8c0b-b1d214afe46f" providerId="ADAL" clId="{F49835B8-7675-4832-8F35-642A71894768}" dt="2021-08-26T01:30:17.892" v="3100" actId="1076"/>
          <ac:cxnSpMkLst>
            <pc:docMk/>
            <pc:sldMk cId="2686649453" sldId="256"/>
            <ac:cxnSpMk id="46" creationId="{3E380BDC-D792-4F7D-9412-038A559442CF}"/>
          </ac:cxnSpMkLst>
        </pc:cxnChg>
        <pc:cxnChg chg="add mod">
          <ac:chgData name="Joshua David Fitch" userId="76b4f553-5431-42f0-8c0b-b1d214afe46f" providerId="ADAL" clId="{F49835B8-7675-4832-8F35-642A71894768}" dt="2021-08-26T01:30:12.599" v="3099" actId="1076"/>
          <ac:cxnSpMkLst>
            <pc:docMk/>
            <pc:sldMk cId="2686649453" sldId="256"/>
            <ac:cxnSpMk id="47" creationId="{7441551C-6707-4CC2-B576-DD7F18688607}"/>
          </ac:cxnSpMkLst>
        </pc:cxnChg>
      </pc:sldChg>
      <pc:sldChg chg="addSp delSp modSp new mod">
        <pc:chgData name="Joshua David Fitch" userId="76b4f553-5431-42f0-8c0b-b1d214afe46f" providerId="ADAL" clId="{F49835B8-7675-4832-8F35-642A71894768}" dt="2021-09-01T22:45:12.343" v="5265" actId="1076"/>
        <pc:sldMkLst>
          <pc:docMk/>
          <pc:sldMk cId="3175462149" sldId="257"/>
        </pc:sldMkLst>
        <pc:spChg chg="add mod">
          <ac:chgData name="Joshua David Fitch" userId="76b4f553-5431-42f0-8c0b-b1d214afe46f" providerId="ADAL" clId="{F49835B8-7675-4832-8F35-642A71894768}" dt="2021-09-01T22:45:12.343" v="5265" actId="1076"/>
          <ac:spMkLst>
            <pc:docMk/>
            <pc:sldMk cId="3175462149" sldId="257"/>
            <ac:spMk id="2" creationId="{A1002FBF-380D-4C0E-AEB4-0180220EE160}"/>
          </ac:spMkLst>
        </pc:spChg>
        <pc:spChg chg="del">
          <ac:chgData name="Joshua David Fitch" userId="76b4f553-5431-42f0-8c0b-b1d214afe46f" providerId="ADAL" clId="{F49835B8-7675-4832-8F35-642A71894768}" dt="2021-08-31T00:53:09.741" v="3943" actId="478"/>
          <ac:spMkLst>
            <pc:docMk/>
            <pc:sldMk cId="3175462149" sldId="257"/>
            <ac:spMk id="2" creationId="{CC4853BB-8E1D-447F-9474-89CA6BAB85CF}"/>
          </ac:spMkLst>
        </pc:spChg>
        <pc:spChg chg="del">
          <ac:chgData name="Joshua David Fitch" userId="76b4f553-5431-42f0-8c0b-b1d214afe46f" providerId="ADAL" clId="{F49835B8-7675-4832-8F35-642A71894768}" dt="2021-08-31T00:53:11.355" v="3944" actId="478"/>
          <ac:spMkLst>
            <pc:docMk/>
            <pc:sldMk cId="3175462149" sldId="257"/>
            <ac:spMk id="3" creationId="{9C6BEF2F-F658-41F6-9563-D6C072012481}"/>
          </ac:spMkLst>
        </pc:spChg>
        <pc:spChg chg="add mod">
          <ac:chgData name="Joshua David Fitch" userId="76b4f553-5431-42f0-8c0b-b1d214afe46f" providerId="ADAL" clId="{F49835B8-7675-4832-8F35-642A71894768}" dt="2021-09-01T22:36:34.603" v="5159" actId="20577"/>
          <ac:spMkLst>
            <pc:docMk/>
            <pc:sldMk cId="3175462149" sldId="257"/>
            <ac:spMk id="3" creationId="{A71162E2-1CA1-4680-906F-F7DBFBBDF243}"/>
          </ac:spMkLst>
        </pc:spChg>
        <pc:spChg chg="add del mod">
          <ac:chgData name="Joshua David Fitch" userId="76b4f553-5431-42f0-8c0b-b1d214afe46f" providerId="ADAL" clId="{F49835B8-7675-4832-8F35-642A71894768}" dt="2021-08-31T00:53:24.173" v="3946" actId="478"/>
          <ac:spMkLst>
            <pc:docMk/>
            <pc:sldMk cId="3175462149" sldId="257"/>
            <ac:spMk id="4" creationId="{AA1DC95D-AD9D-4E1E-A66F-5432D41E9810}"/>
          </ac:spMkLst>
        </pc:spChg>
      </pc:sldChg>
      <pc:sldChg chg="modSp new mod">
        <pc:chgData name="Joshua David Fitch" userId="76b4f553-5431-42f0-8c0b-b1d214afe46f" providerId="ADAL" clId="{F49835B8-7675-4832-8F35-642A71894768}" dt="2021-08-31T00:54:29.473" v="4053" actId="20577"/>
        <pc:sldMkLst>
          <pc:docMk/>
          <pc:sldMk cId="1846736449" sldId="258"/>
        </pc:sldMkLst>
        <pc:spChg chg="mod">
          <ac:chgData name="Joshua David Fitch" userId="76b4f553-5431-42f0-8c0b-b1d214afe46f" providerId="ADAL" clId="{F49835B8-7675-4832-8F35-642A71894768}" dt="2021-08-31T00:53:43.757" v="3972" actId="14100"/>
          <ac:spMkLst>
            <pc:docMk/>
            <pc:sldMk cId="1846736449" sldId="258"/>
            <ac:spMk id="2" creationId="{9955E96F-67D6-4EB6-B361-E4E2593D5E42}"/>
          </ac:spMkLst>
        </pc:spChg>
        <pc:spChg chg="mod">
          <ac:chgData name="Joshua David Fitch" userId="76b4f553-5431-42f0-8c0b-b1d214afe46f" providerId="ADAL" clId="{F49835B8-7675-4832-8F35-642A71894768}" dt="2021-08-31T00:54:29.473" v="4053" actId="20577"/>
          <ac:spMkLst>
            <pc:docMk/>
            <pc:sldMk cId="1846736449" sldId="258"/>
            <ac:spMk id="3" creationId="{DF564869-BA70-4585-836D-609131BEE108}"/>
          </ac:spMkLst>
        </pc:spChg>
      </pc:sldChg>
      <pc:sldChg chg="addSp delSp modSp add mod">
        <pc:chgData name="Joshua David Fitch" userId="76b4f553-5431-42f0-8c0b-b1d214afe46f" providerId="ADAL" clId="{F49835B8-7675-4832-8F35-642A71894768}" dt="2021-09-01T22:46:37.381" v="5266" actId="1076"/>
        <pc:sldMkLst>
          <pc:docMk/>
          <pc:sldMk cId="1260787787" sldId="260"/>
        </pc:sldMkLst>
        <pc:spChg chg="mod">
          <ac:chgData name="Joshua David Fitch" userId="76b4f553-5431-42f0-8c0b-b1d214afe46f" providerId="ADAL" clId="{F49835B8-7675-4832-8F35-642A71894768}" dt="2021-09-01T22:42:45.912" v="5263" actId="403"/>
          <ac:spMkLst>
            <pc:docMk/>
            <pc:sldMk cId="1260787787" sldId="260"/>
            <ac:spMk id="2" creationId="{A1002FBF-380D-4C0E-AEB4-0180220EE160}"/>
          </ac:spMkLst>
        </pc:spChg>
        <pc:spChg chg="del">
          <ac:chgData name="Joshua David Fitch" userId="76b4f553-5431-42f0-8c0b-b1d214afe46f" providerId="ADAL" clId="{F49835B8-7675-4832-8F35-642A71894768}" dt="2021-09-01T22:39:59.781" v="5185" actId="478"/>
          <ac:spMkLst>
            <pc:docMk/>
            <pc:sldMk cId="1260787787" sldId="260"/>
            <ac:spMk id="3" creationId="{A71162E2-1CA1-4680-906F-F7DBFBBDF243}"/>
          </ac:spMkLst>
        </pc:spChg>
        <pc:spChg chg="add mod">
          <ac:chgData name="Joshua David Fitch" userId="76b4f553-5431-42f0-8c0b-b1d214afe46f" providerId="ADAL" clId="{F49835B8-7675-4832-8F35-642A71894768}" dt="2021-09-01T22:46:37.381" v="5266" actId="1076"/>
          <ac:spMkLst>
            <pc:docMk/>
            <pc:sldMk cId="1260787787" sldId="260"/>
            <ac:spMk id="4" creationId="{782C3232-EF1E-4964-90A6-A8CDFEC9DD1F}"/>
          </ac:spMkLst>
        </pc:spChg>
        <pc:spChg chg="add mod">
          <ac:chgData name="Joshua David Fitch" userId="76b4f553-5431-42f0-8c0b-b1d214afe46f" providerId="ADAL" clId="{F49835B8-7675-4832-8F35-642A71894768}" dt="2021-09-01T22:42:50.328" v="5264" actId="403"/>
          <ac:spMkLst>
            <pc:docMk/>
            <pc:sldMk cId="1260787787" sldId="260"/>
            <ac:spMk id="5" creationId="{D2AB16D4-7C52-49AE-8A39-A57542988259}"/>
          </ac:spMkLst>
        </pc:spChg>
      </pc:sldChg>
      <pc:sldChg chg="new del">
        <pc:chgData name="Joshua David Fitch" userId="76b4f553-5431-42f0-8c0b-b1d214afe46f" providerId="ADAL" clId="{F49835B8-7675-4832-8F35-642A71894768}" dt="2021-09-01T22:39:10.254" v="5161" actId="2696"/>
        <pc:sldMkLst>
          <pc:docMk/>
          <pc:sldMk cId="2805574987" sldId="260"/>
        </pc:sldMkLst>
      </pc:sldChg>
    </pc:docChg>
  </pc:docChgLst>
  <pc:docChgLst>
    <pc:chgData name="Lorin Olivier Nugent" userId="S::nugentl@purdue.edu::28da7cdd-45ca-41ca-9220-864d3230a96c" providerId="AD" clId="Web-{E76E4C91-CD91-4891-AA2D-0BE71DC6B4DD}"/>
    <pc:docChg chg="modSld">
      <pc:chgData name="Lorin Olivier Nugent" userId="S::nugentl@purdue.edu::28da7cdd-45ca-41ca-9220-864d3230a96c" providerId="AD" clId="Web-{E76E4C91-CD91-4891-AA2D-0BE71DC6B4DD}" dt="2021-08-25T23:25:06.121" v="18"/>
      <pc:docMkLst>
        <pc:docMk/>
      </pc:docMkLst>
      <pc:sldChg chg="addSp modSp">
        <pc:chgData name="Lorin Olivier Nugent" userId="S::nugentl@purdue.edu::28da7cdd-45ca-41ca-9220-864d3230a96c" providerId="AD" clId="Web-{E76E4C91-CD91-4891-AA2D-0BE71DC6B4DD}" dt="2021-08-25T23:25:06.121" v="18"/>
        <pc:sldMkLst>
          <pc:docMk/>
          <pc:sldMk cId="2686649453" sldId="256"/>
        </pc:sldMkLst>
        <pc:spChg chg="mod">
          <ac:chgData name="Lorin Olivier Nugent" userId="S::nugentl@purdue.edu::28da7cdd-45ca-41ca-9220-864d3230a96c" providerId="AD" clId="Web-{E76E4C91-CD91-4891-AA2D-0BE71DC6B4DD}" dt="2021-08-25T23:24:59.215" v="17" actId="20577"/>
          <ac:spMkLst>
            <pc:docMk/>
            <pc:sldMk cId="2686649453" sldId="256"/>
            <ac:spMk id="10" creationId="{1953F341-0C4E-4055-9CE6-E53E76E9CDE2}"/>
          </ac:spMkLst>
        </pc:spChg>
        <pc:spChg chg="add mod">
          <ac:chgData name="Lorin Olivier Nugent" userId="S::nugentl@purdue.edu::28da7cdd-45ca-41ca-9220-864d3230a96c" providerId="AD" clId="Web-{E76E4C91-CD91-4891-AA2D-0BE71DC6B4DD}" dt="2021-08-25T23:25:06.121" v="18"/>
          <ac:spMkLst>
            <pc:docMk/>
            <pc:sldMk cId="2686649453" sldId="256"/>
            <ac:spMk id="14" creationId="{1B520978-B2F7-4B82-B0BA-1047FD809A8E}"/>
          </ac:spMkLst>
        </pc:spChg>
        <pc:spChg chg="add mod">
          <ac:chgData name="Lorin Olivier Nugent" userId="S::nugentl@purdue.edu::28da7cdd-45ca-41ca-9220-864d3230a96c" providerId="AD" clId="Web-{E76E4C91-CD91-4891-AA2D-0BE71DC6B4DD}" dt="2021-08-25T23:23:13.293" v="3" actId="1076"/>
          <ac:spMkLst>
            <pc:docMk/>
            <pc:sldMk cId="2686649453" sldId="256"/>
            <ac:spMk id="15" creationId="{1B8D396A-803D-4A56-BD4C-1BDCEB241DCC}"/>
          </ac:spMkLst>
        </pc:spChg>
      </pc:sldChg>
    </pc:docChg>
  </pc:docChgLst>
  <pc:docChgLst>
    <pc:chgData name="Robinson, Liam James" userId="S::robin502@purdue.edu::da95115f-3313-461c-a0c1-c2e63c4be910" providerId="AD" clId="Web-{B014D339-49AF-4037-84F2-6815E50CB19C}"/>
    <pc:docChg chg="modSld">
      <pc:chgData name="Robinson, Liam James" userId="S::robin502@purdue.edu::da95115f-3313-461c-a0c1-c2e63c4be910" providerId="AD" clId="Web-{B014D339-49AF-4037-84F2-6815E50CB19C}" dt="2021-09-01T22:43:16.897" v="69" actId="20577"/>
      <pc:docMkLst>
        <pc:docMk/>
      </pc:docMkLst>
      <pc:sldChg chg="modSp">
        <pc:chgData name="Robinson, Liam James" userId="S::robin502@purdue.edu::da95115f-3313-461c-a0c1-c2e63c4be910" providerId="AD" clId="Web-{B014D339-49AF-4037-84F2-6815E50CB19C}" dt="2021-09-01T22:30:14.415" v="49" actId="20577"/>
        <pc:sldMkLst>
          <pc:docMk/>
          <pc:sldMk cId="3175462149" sldId="257"/>
        </pc:sldMkLst>
        <pc:spChg chg="mod">
          <ac:chgData name="Robinson, Liam James" userId="S::robin502@purdue.edu::da95115f-3313-461c-a0c1-c2e63c4be910" providerId="AD" clId="Web-{B014D339-49AF-4037-84F2-6815E50CB19C}" dt="2021-09-01T22:30:14.415" v="49" actId="20577"/>
          <ac:spMkLst>
            <pc:docMk/>
            <pc:sldMk cId="3175462149" sldId="257"/>
            <ac:spMk id="2" creationId="{A1002FBF-380D-4C0E-AEB4-0180220EE160}"/>
          </ac:spMkLst>
        </pc:spChg>
      </pc:sldChg>
      <pc:sldChg chg="modSp">
        <pc:chgData name="Robinson, Liam James" userId="S::robin502@purdue.edu::da95115f-3313-461c-a0c1-c2e63c4be910" providerId="AD" clId="Web-{B014D339-49AF-4037-84F2-6815E50CB19C}" dt="2021-09-01T22:43:16.897" v="69" actId="20577"/>
        <pc:sldMkLst>
          <pc:docMk/>
          <pc:sldMk cId="1260787787" sldId="260"/>
        </pc:sldMkLst>
        <pc:spChg chg="mod">
          <ac:chgData name="Robinson, Liam James" userId="S::robin502@purdue.edu::da95115f-3313-461c-a0c1-c2e63c4be910" providerId="AD" clId="Web-{B014D339-49AF-4037-84F2-6815E50CB19C}" dt="2021-09-01T22:41:43.241" v="55" actId="20577"/>
          <ac:spMkLst>
            <pc:docMk/>
            <pc:sldMk cId="1260787787" sldId="260"/>
            <ac:spMk id="2" creationId="{A1002FBF-380D-4C0E-AEB4-0180220EE160}"/>
          </ac:spMkLst>
        </pc:spChg>
        <pc:spChg chg="mod">
          <ac:chgData name="Robinson, Liam James" userId="S::robin502@purdue.edu::da95115f-3313-461c-a0c1-c2e63c4be910" providerId="AD" clId="Web-{B014D339-49AF-4037-84F2-6815E50CB19C}" dt="2021-09-01T22:43:16.897" v="69" actId="20577"/>
          <ac:spMkLst>
            <pc:docMk/>
            <pc:sldMk cId="1260787787" sldId="260"/>
            <ac:spMk id="4" creationId="{782C3232-EF1E-4964-90A6-A8CDFEC9DD1F}"/>
          </ac:spMkLst>
        </pc:spChg>
        <pc:spChg chg="mod">
          <ac:chgData name="Robinson, Liam James" userId="S::robin502@purdue.edu::da95115f-3313-461c-a0c1-c2e63c4be910" providerId="AD" clId="Web-{B014D339-49AF-4037-84F2-6815E50CB19C}" dt="2021-09-01T22:43:13.913" v="65" actId="20577"/>
          <ac:spMkLst>
            <pc:docMk/>
            <pc:sldMk cId="1260787787" sldId="260"/>
            <ac:spMk id="5" creationId="{D2AB16D4-7C52-49AE-8A39-A57542988259}"/>
          </ac:spMkLst>
        </pc:spChg>
      </pc:sldChg>
    </pc:docChg>
  </pc:docChgLst>
  <pc:docChgLst>
    <pc:chgData name="Lorin Olivier Nugent" userId="S::nugentl@purdue.edu::28da7cdd-45ca-41ca-9220-864d3230a96c" providerId="AD" clId="Web-{1FDF5D74-951B-4540-8706-CF585E8F44AD}"/>
    <pc:docChg chg="mod">
      <pc:chgData name="Lorin Olivier Nugent" userId="S::nugentl@purdue.edu::28da7cdd-45ca-41ca-9220-864d3230a96c" providerId="AD" clId="Web-{1FDF5D74-951B-4540-8706-CF585E8F44AD}" dt="2021-08-30T23:51:08.519" v="2"/>
      <pc:docMkLst>
        <pc:docMk/>
      </pc:docMkLst>
      <pc:sldChg chg="addCm modCm">
        <pc:chgData name="Lorin Olivier Nugent" userId="S::nugentl@purdue.edu::28da7cdd-45ca-41ca-9220-864d3230a96c" providerId="AD" clId="Web-{1FDF5D74-951B-4540-8706-CF585E8F44AD}" dt="2021-08-30T23:51:08.519" v="2"/>
        <pc:sldMkLst>
          <pc:docMk/>
          <pc:sldMk cId="2686649453" sldId="256"/>
        </pc:sldMkLst>
      </pc:sldChg>
    </pc:docChg>
  </pc:docChgLst>
  <pc:docChgLst>
    <pc:chgData name="Robinson, Liam James" userId="S::robin502@purdue.edu::da95115f-3313-461c-a0c1-c2e63c4be910" providerId="AD" clId="Web-{CF7F5AD6-6379-4313-AE8C-ED79F8540E72}"/>
    <pc:docChg chg="mod modSld">
      <pc:chgData name="Robinson, Liam James" userId="S::robin502@purdue.edu::da95115f-3313-461c-a0c1-c2e63c4be910" providerId="AD" clId="Web-{CF7F5AD6-6379-4313-AE8C-ED79F8540E72}" dt="2021-08-31T00:49:08.638" v="15"/>
      <pc:docMkLst>
        <pc:docMk/>
      </pc:docMkLst>
      <pc:sldChg chg="modSp addCm delCm modCm">
        <pc:chgData name="Robinson, Liam James" userId="S::robin502@purdue.edu::da95115f-3313-461c-a0c1-c2e63c4be910" providerId="AD" clId="Web-{CF7F5AD6-6379-4313-AE8C-ED79F8540E72}" dt="2021-08-31T00:49:08.638" v="15"/>
        <pc:sldMkLst>
          <pc:docMk/>
          <pc:sldMk cId="2686649453" sldId="256"/>
        </pc:sldMkLst>
        <pc:spChg chg="mod">
          <ac:chgData name="Robinson, Liam James" userId="S::robin502@purdue.edu::da95115f-3313-461c-a0c1-c2e63c4be910" providerId="AD" clId="Web-{CF7F5AD6-6379-4313-AE8C-ED79F8540E72}" dt="2021-08-31T00:41:42.197" v="13" actId="20577"/>
          <ac:spMkLst>
            <pc:docMk/>
            <pc:sldMk cId="2686649453" sldId="256"/>
            <ac:spMk id="16" creationId="{18F51097-53C7-49E1-AF52-7282228E189A}"/>
          </ac:spMkLst>
        </pc:spChg>
        <pc:cxnChg chg="mod">
          <ac:chgData name="Robinson, Liam James" userId="S::robin502@purdue.edu::da95115f-3313-461c-a0c1-c2e63c4be910" providerId="AD" clId="Web-{CF7F5AD6-6379-4313-AE8C-ED79F8540E72}" dt="2021-08-31T00:41:21.026" v="3" actId="14100"/>
          <ac:cxnSpMkLst>
            <pc:docMk/>
            <pc:sldMk cId="2686649453" sldId="256"/>
            <ac:cxnSpMk id="31" creationId="{EAF5F1E8-D542-4410-944D-9069DE928F4A}"/>
          </ac:cxnSpMkLst>
        </pc:cxnChg>
      </pc:sldChg>
    </pc:docChg>
  </pc:docChgLst>
  <pc:docChgLst>
    <pc:chgData name="Robinson, Liam James" userId="S::robin502@purdue.edu::da95115f-3313-461c-a0c1-c2e63c4be910" providerId="AD" clId="Web-{2F20AE46-8143-4C84-95B6-6FC55527EDAD}"/>
    <pc:docChg chg="addSld modSld">
      <pc:chgData name="Robinson, Liam James" userId="S::robin502@purdue.edu::da95115f-3313-461c-a0c1-c2e63c4be910" providerId="AD" clId="Web-{2F20AE46-8143-4C84-95B6-6FC55527EDAD}" dt="2021-09-01T01:29:02.568" v="645" actId="20577"/>
      <pc:docMkLst>
        <pc:docMk/>
      </pc:docMkLst>
      <pc:sldChg chg="modSp">
        <pc:chgData name="Robinson, Liam James" userId="S::robin502@purdue.edu::da95115f-3313-461c-a0c1-c2e63c4be910" providerId="AD" clId="Web-{2F20AE46-8143-4C84-95B6-6FC55527EDAD}" dt="2021-09-01T01:28:08.817" v="613" actId="20577"/>
        <pc:sldMkLst>
          <pc:docMk/>
          <pc:sldMk cId="1846736449" sldId="258"/>
        </pc:sldMkLst>
        <pc:spChg chg="mod">
          <ac:chgData name="Robinson, Liam James" userId="S::robin502@purdue.edu::da95115f-3313-461c-a0c1-c2e63c4be910" providerId="AD" clId="Web-{2F20AE46-8143-4C84-95B6-6FC55527EDAD}" dt="2021-09-01T01:19:21.157" v="371" actId="20577"/>
          <ac:spMkLst>
            <pc:docMk/>
            <pc:sldMk cId="1846736449" sldId="258"/>
            <ac:spMk id="2" creationId="{9955E96F-67D6-4EB6-B361-E4E2593D5E42}"/>
          </ac:spMkLst>
        </pc:spChg>
        <pc:spChg chg="mod">
          <ac:chgData name="Robinson, Liam James" userId="S::robin502@purdue.edu::da95115f-3313-461c-a0c1-c2e63c4be910" providerId="AD" clId="Web-{2F20AE46-8143-4C84-95B6-6FC55527EDAD}" dt="2021-09-01T01:28:08.817" v="613" actId="20577"/>
          <ac:spMkLst>
            <pc:docMk/>
            <pc:sldMk cId="1846736449" sldId="258"/>
            <ac:spMk id="3" creationId="{DF564869-BA70-4585-836D-609131BEE108}"/>
          </ac:spMkLst>
        </pc:spChg>
      </pc:sldChg>
      <pc:sldChg chg="modSp add replId">
        <pc:chgData name="Robinson, Liam James" userId="S::robin502@purdue.edu::da95115f-3313-461c-a0c1-c2e63c4be910" providerId="AD" clId="Web-{2F20AE46-8143-4C84-95B6-6FC55527EDAD}" dt="2021-09-01T01:29:02.568" v="645" actId="20577"/>
        <pc:sldMkLst>
          <pc:docMk/>
          <pc:sldMk cId="1399346981" sldId="259"/>
        </pc:sldMkLst>
        <pc:spChg chg="mod">
          <ac:chgData name="Robinson, Liam James" userId="S::robin502@purdue.edu::da95115f-3313-461c-a0c1-c2e63c4be910" providerId="AD" clId="Web-{2F20AE46-8143-4C84-95B6-6FC55527EDAD}" dt="2021-09-01T01:08:34.322" v="67" actId="20577"/>
          <ac:spMkLst>
            <pc:docMk/>
            <pc:sldMk cId="1399346981" sldId="259"/>
            <ac:spMk id="2" creationId="{9955E96F-67D6-4EB6-B361-E4E2593D5E42}"/>
          </ac:spMkLst>
        </pc:spChg>
        <pc:spChg chg="mod">
          <ac:chgData name="Robinson, Liam James" userId="S::robin502@purdue.edu::da95115f-3313-461c-a0c1-c2e63c4be910" providerId="AD" clId="Web-{2F20AE46-8143-4C84-95B6-6FC55527EDAD}" dt="2021-09-01T01:29:02.568" v="645" actId="20577"/>
          <ac:spMkLst>
            <pc:docMk/>
            <pc:sldMk cId="1399346981" sldId="259"/>
            <ac:spMk id="3" creationId="{DF564869-BA70-4585-836D-609131BEE108}"/>
          </ac:spMkLst>
        </pc:spChg>
      </pc:sldChg>
    </pc:docChg>
  </pc:docChgLst>
</pc:chgInfo>
</file>

<file path=ppt/comments/modernComment_100_A02304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9E91BC-FE97-4B72-8333-59565D30E4AB}" authorId="{B06C1750-FC78-6A38-374F-375EBC2B1129}" created="2021-08-30T23:50:52.1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86649453" sldId="256"/>
      <ac:spMk id="22" creationId="{20B54569-E20B-43E0-AA87-AE5B5FBE3E58}"/>
    </ac:deMkLst>
    <p188:txBody>
      <a:bodyPr/>
      <a:lstStyle/>
      <a:p>
        <a:r>
          <a:rPr lang="en-US"/>
          <a:t>Stick to historical data for testing, but ensure that predicted data is supported so the software can be used predictively</a:t>
        </a:r>
      </a:p>
    </p188:txBody>
  </p188:cm>
  <p188:cm id="{6D6BE31A-BB90-49B8-B9D5-2760AC6DB171}" authorId="{20A8A991-CE2A-0D95-EAF8-F4F2F82DD107}" created="2021-08-31T00:48:32.5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86649453" sldId="256"/>
      <ac:spMk id="39" creationId="{10721290-31C5-480C-8298-580438539568}"/>
    </ac:deMkLst>
    <p188:txBody>
      <a:bodyPr/>
      <a:lstStyle/>
      <a:p>
        <a:r>
          <a:rPr lang="en-US"/>
          <a:t>This space weather data source is taken care of, STK has space weather history/predictions. Lots of uncertainty no matter which model we choose though.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CCDE-12C3-406A-BEC2-2398C848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7E7E-D199-49F0-9524-6D416677E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0B8F-8200-411F-85E0-81E61EE5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5BB-07CA-472D-B502-FD6CD06F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C013-34A2-4EDB-AE49-608140EF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E90-1689-43F6-BA36-19B1A893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6732-48CE-4F4F-8933-283B29F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860E-A680-46CC-8296-93C9618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60B5-B637-409C-95D8-9C30C81C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A2AF-87B7-46A7-8E17-5F2CC2E5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4F519-5180-47CC-A3FA-BCA88914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C241-CD49-4B90-8B3F-792DF602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67B5-A1A2-4962-8CF1-2C472A37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456F-59DD-49B1-A1CD-416C44A9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C1A9-AB41-4393-9D35-5E4E9CC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88CD-FF6E-49CC-B647-6B870118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9BB1-5463-4373-A696-314064E6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E41A-3743-4006-BD64-2B10C875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1DE4-C29A-4DB9-B04D-1B4D265A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84C9-1B56-4E97-9D93-107DAA2E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B6C6-4C67-49C8-BADF-43433FD8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63E7-04D4-4427-B4BA-40ED0093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6DA3-8926-43CD-9C84-4F230315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BCC5-304E-4AB5-A9C9-BB2A1F45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AF94-ABD8-418B-BE6C-5AC21B84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75EA-B20B-4C23-9AE5-2E2702C3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1BA5-AEAF-4CAA-9FCC-4F3D9C4EE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AB1C9-00C6-48E9-8EE1-D52ADA1F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A960-2E0E-4DBF-83B2-99ED6ABB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A6FEE-C878-4A47-A917-E28BFCB0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B965-6AD5-4C78-A781-70B269CC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78AA-7338-43FF-BE5C-5DCE4D46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8A12-680B-4E85-9856-71AB5FCD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D2CA-3DFC-4448-AD2D-F5F95CBA7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AA84B-D344-4DEC-9AF5-F08995361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82CD4-9B05-4548-AF13-A96DB21B2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88817-D54D-4BC1-B299-63390443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764DA-1E95-4928-8EEA-9BC506C0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BA64A-5E31-43C5-9C86-EB5C92F1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942E-0F83-4240-81C5-0F108481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653A7-407C-4A41-AAA3-6132A5A9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718E0-CFA2-401E-B235-CF085479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E61F-EFD6-4214-A0D5-FFDAF1DF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7AB1A-354B-4A4A-8823-DEBD0AD7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9ABBA-9605-4EA4-8085-28D38853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4C7B9-44E6-42D3-A893-D870402D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629-C619-4B4F-BBB3-665F4C67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9370-3398-4E71-B696-1D1B6DA4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966FD-170F-4416-8572-1F645B12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62F6-ACA5-496D-91A6-2282EB72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9243-33EA-4B07-9EDE-260E4AD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929D-F84F-407F-B378-16F248A1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5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AB6-E4D8-4691-9EDC-9C085225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0D1D6-F9FC-48ED-B489-F6A197B1F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CEB8-9309-4ADF-8FF5-4972967C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B1EE-995E-4E02-8C09-FBB89465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EF83-F88F-4057-9E5A-7C3307F2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7055-77D3-4A53-BED0-29E81F17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4240-BF09-4699-BFA0-0D60F020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0BBD-94E0-42A1-8314-5D880A3E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BA8-E151-42A6-AAA6-D5D7EE3B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DDEF-E7FA-41C3-BA19-6BED1214DA6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24C9-BF38-4293-ABE8-8F8A8B0C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1087-351B-4BFC-A1CD-F694F5C9A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1723-82F6-4E76-BA3E-C9C038D7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A023046D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93083-0FF6-40C3-AAAD-3EABE0BE552E}"/>
              </a:ext>
            </a:extLst>
          </p:cNvPr>
          <p:cNvSpPr/>
          <p:nvPr/>
        </p:nvSpPr>
        <p:spPr>
          <a:xfrm>
            <a:off x="187569" y="647114"/>
            <a:ext cx="3821723" cy="5739618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9ECC1-4FC2-4DD7-BA6B-7F1A6DFE5A34}"/>
              </a:ext>
            </a:extLst>
          </p:cNvPr>
          <p:cNvSpPr/>
          <p:nvPr/>
        </p:nvSpPr>
        <p:spPr>
          <a:xfrm>
            <a:off x="4246099" y="647114"/>
            <a:ext cx="3821723" cy="5739618"/>
          </a:xfrm>
          <a:prstGeom prst="rect">
            <a:avLst/>
          </a:prstGeom>
          <a:noFill/>
          <a:ln w="190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00210-BBCA-4E1F-A9B2-EC9BDFF0A213}"/>
              </a:ext>
            </a:extLst>
          </p:cNvPr>
          <p:cNvSpPr/>
          <p:nvPr/>
        </p:nvSpPr>
        <p:spPr>
          <a:xfrm>
            <a:off x="8227719" y="647114"/>
            <a:ext cx="3725130" cy="5173162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8FFDA-51A3-45BC-961F-D118FBA77D79}"/>
              </a:ext>
            </a:extLst>
          </p:cNvPr>
          <p:cNvSpPr txBox="1"/>
          <p:nvPr/>
        </p:nvSpPr>
        <p:spPr>
          <a:xfrm>
            <a:off x="618978" y="213060"/>
            <a:ext cx="2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Ground to Rocket 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1B13F-29F0-419A-BED4-FA27C9931AF0}"/>
              </a:ext>
            </a:extLst>
          </p:cNvPr>
          <p:cNvSpPr txBox="1"/>
          <p:nvPr/>
        </p:nvSpPr>
        <p:spPr>
          <a:xfrm>
            <a:off x="4884300" y="222393"/>
            <a:ext cx="25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Rocket Ascent Trajectory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19C1C-FB21-4098-A574-8B8068478CA1}"/>
              </a:ext>
            </a:extLst>
          </p:cNvPr>
          <p:cNvSpPr txBox="1"/>
          <p:nvPr/>
        </p:nvSpPr>
        <p:spPr>
          <a:xfrm>
            <a:off x="8614118" y="199866"/>
            <a:ext cx="2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Orbit Insertion &amp; Decay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3F341-0C4E-4055-9CE6-E53E76E9CDE2}"/>
              </a:ext>
            </a:extLst>
          </p:cNvPr>
          <p:cNvSpPr/>
          <p:nvPr/>
        </p:nvSpPr>
        <p:spPr>
          <a:xfrm>
            <a:off x="333486" y="950259"/>
            <a:ext cx="1650505" cy="1423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3</a:t>
            </a:r>
            <a:r>
              <a:rPr lang="en-US" sz="1000">
                <a:solidFill>
                  <a:schemeClr val="tx1"/>
                </a:solidFill>
                <a:cs typeface="Calibri"/>
              </a:rPr>
              <a:t>D Model of Balloon, Launc</a:t>
            </a:r>
            <a:r>
              <a:rPr lang="en-US" sz="1000">
                <a:solidFill>
                  <a:schemeClr val="tx1"/>
                </a:solidFill>
              </a:rPr>
              <a:t>h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Weather Data – Historical and Prediction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Control system behavior and logic (HOOTL)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RCS Propellant 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Launch Site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BCDCD-C0DB-4119-8E85-66FF79AE5B66}"/>
              </a:ext>
            </a:extLst>
          </p:cNvPr>
          <p:cNvSpPr/>
          <p:nvPr/>
        </p:nvSpPr>
        <p:spPr>
          <a:xfrm>
            <a:off x="2173181" y="950259"/>
            <a:ext cx="1650505" cy="1078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6DoF Model of Balloon and Launch Structure (approx. as rigid bodies)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Farley Aero LLC balloon drift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7D79B-D55B-4FF3-B927-005E8B018669}"/>
              </a:ext>
            </a:extLst>
          </p:cNvPr>
          <p:cNvSpPr txBox="1"/>
          <p:nvPr/>
        </p:nvSpPr>
        <p:spPr>
          <a:xfrm>
            <a:off x="2306204" y="688650"/>
            <a:ext cx="1257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Software Toolsets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05FC-09E9-461A-8C67-B7BEDA650EF6}"/>
              </a:ext>
            </a:extLst>
          </p:cNvPr>
          <p:cNvSpPr txBox="1"/>
          <p:nvPr/>
        </p:nvSpPr>
        <p:spPr>
          <a:xfrm>
            <a:off x="733003" y="688650"/>
            <a:ext cx="915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Data Inputs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20978-B2F7-4B82-B0BA-1047FD809A8E}"/>
              </a:ext>
            </a:extLst>
          </p:cNvPr>
          <p:cNvSpPr/>
          <p:nvPr/>
        </p:nvSpPr>
        <p:spPr>
          <a:xfrm>
            <a:off x="6287982" y="950260"/>
            <a:ext cx="1597434" cy="780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ASTOS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STK launch ascent modeling possibly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D396A-803D-4A56-BD4C-1BDCEB241DCC}"/>
              </a:ext>
            </a:extLst>
          </p:cNvPr>
          <p:cNvSpPr txBox="1"/>
          <p:nvPr/>
        </p:nvSpPr>
        <p:spPr>
          <a:xfrm>
            <a:off x="6421004" y="692883"/>
            <a:ext cx="1257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Software Toolsets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F51097-53C7-49E1-AF52-7282228E189A}"/>
              </a:ext>
            </a:extLst>
          </p:cNvPr>
          <p:cNvSpPr/>
          <p:nvPr/>
        </p:nvSpPr>
        <p:spPr>
          <a:xfrm>
            <a:off x="333487" y="5051166"/>
            <a:ext cx="3490199" cy="11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Drift Ephemeris of Balloon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Dispersion Analysis for worst-case cone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Incorporate zero-pressure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Attitude Dynamics of Balloon/Launch Structure system</a:t>
            </a:r>
            <a:endParaRPr lang="en-US" sz="1000">
              <a:solidFill>
                <a:schemeClr val="tx1"/>
              </a:solidFill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Dispersion Analysis of rocket pointing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Launch Structure/Balloon descent ephemeris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B9BE5-0F87-47CB-B7DD-2477E366EC22}"/>
              </a:ext>
            </a:extLst>
          </p:cNvPr>
          <p:cNvSpPr txBox="1"/>
          <p:nvPr/>
        </p:nvSpPr>
        <p:spPr>
          <a:xfrm>
            <a:off x="1549222" y="4789556"/>
            <a:ext cx="109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Data Outputs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8ADB00-B735-430A-8CFE-26B08C4F25B9}"/>
              </a:ext>
            </a:extLst>
          </p:cNvPr>
          <p:cNvSpPr/>
          <p:nvPr/>
        </p:nvSpPr>
        <p:spPr>
          <a:xfrm>
            <a:off x="333487" y="2739692"/>
            <a:ext cx="3490199" cy="1967480"/>
          </a:xfrm>
          <a:prstGeom prst="rect">
            <a:avLst/>
          </a:prstGeom>
          <a:solidFill>
            <a:srgbClr val="E3B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Using launch structure/balloon metrics, input to Farley’s balloon drift model or possibly an internal model to generate ephemeris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Run model &gt;50 times for dispersion analysis and generate a range of “end points”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Use range of end points to generate a cone of likely/possible trajectories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In final ascent portion, implement control logic into 6DoF behavior of launch structure and balloon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Run model &gt;50 times for dispersion analysis generate a pointing cone of possibility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2FECE-A5A6-43A2-B7B3-2196F630F224}"/>
              </a:ext>
            </a:extLst>
          </p:cNvPr>
          <p:cNvSpPr txBox="1"/>
          <p:nvPr/>
        </p:nvSpPr>
        <p:spPr>
          <a:xfrm>
            <a:off x="1529378" y="2478082"/>
            <a:ext cx="109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Mod-Sim Logic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FC04AC-47F4-426D-A9FF-7EB200ED88DD}"/>
              </a:ext>
            </a:extLst>
          </p:cNvPr>
          <p:cNvSpPr/>
          <p:nvPr/>
        </p:nvSpPr>
        <p:spPr>
          <a:xfrm>
            <a:off x="4408810" y="947741"/>
            <a:ext cx="1683484" cy="1423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Balloon Trajectory Cone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Rocket Pointing Cone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3</a:t>
            </a:r>
            <a:r>
              <a:rPr lang="en-US" sz="1000">
                <a:solidFill>
                  <a:schemeClr val="tx1"/>
                </a:solidFill>
                <a:cs typeface="Calibri"/>
              </a:rPr>
              <a:t>D Model of </a:t>
            </a:r>
            <a:r>
              <a:rPr lang="en-US" sz="1000">
                <a:solidFill>
                  <a:schemeClr val="tx1"/>
                </a:solidFill>
              </a:rPr>
              <a:t>Rocket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Engine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Staging splits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Control system behavior and logic (HOOTL)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RCS Propellant Mass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6CE5F-6B73-4A16-A745-4E1B64E4DBEB}"/>
              </a:ext>
            </a:extLst>
          </p:cNvPr>
          <p:cNvSpPr txBox="1"/>
          <p:nvPr/>
        </p:nvSpPr>
        <p:spPr>
          <a:xfrm>
            <a:off x="4841305" y="686132"/>
            <a:ext cx="915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Data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B54569-E20B-43E0-AA87-AE5B5FBE3E58}"/>
              </a:ext>
            </a:extLst>
          </p:cNvPr>
          <p:cNvSpPr/>
          <p:nvPr/>
        </p:nvSpPr>
        <p:spPr>
          <a:xfrm>
            <a:off x="4408810" y="2739692"/>
            <a:ext cx="3490199" cy="1747537"/>
          </a:xfrm>
          <a:prstGeom prst="rect">
            <a:avLst/>
          </a:prstGeom>
          <a:solidFill>
            <a:srgbClr val="E3B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Sample ~10 points (maybe less?) from within balloon trajectory cone to represent dispersion possibilities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From each point, sample 5 points from rocket pointing cone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From each individual balloon/rocket pointing instance, model and optimize an ascent trajectory to orbit using rocket design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Utilize theoretical rocket control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From these two levels of dispersion, generate a range of ~50 orbit insertion points and corresponding final orbit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995EB7-08D8-428B-9D25-7C9E66CE78AE}"/>
              </a:ext>
            </a:extLst>
          </p:cNvPr>
          <p:cNvSpPr txBox="1"/>
          <p:nvPr/>
        </p:nvSpPr>
        <p:spPr>
          <a:xfrm>
            <a:off x="5604701" y="2478082"/>
            <a:ext cx="109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Mod-Sim Logic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7A561-6671-4F78-B387-C8724D278DFA}"/>
              </a:ext>
            </a:extLst>
          </p:cNvPr>
          <p:cNvSpPr/>
          <p:nvPr/>
        </p:nvSpPr>
        <p:spPr>
          <a:xfrm>
            <a:off x="4408810" y="4856149"/>
            <a:ext cx="3490199" cy="13488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Range of possible orbit injection locations and final orbital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Optimized ascent trajectory ephemeris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6DoF Dynamics of Rocket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Dispersion Analysis of rocket pointing and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Pressure and Thermal effects on rocket during ascent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E68E13-76B2-4575-9325-710FF9FBCEEC}"/>
              </a:ext>
            </a:extLst>
          </p:cNvPr>
          <p:cNvSpPr txBox="1"/>
          <p:nvPr/>
        </p:nvSpPr>
        <p:spPr>
          <a:xfrm>
            <a:off x="5604701" y="4594539"/>
            <a:ext cx="109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Data Outputs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9B489-AAB5-468F-BA15-EAFE9CB23F6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23686" y="5625832"/>
            <a:ext cx="348317" cy="4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BE6B3-C5E5-4D69-9750-35D76383B2E2}"/>
              </a:ext>
            </a:extLst>
          </p:cNvPr>
          <p:cNvCxnSpPr>
            <a:cxnSpLocks/>
          </p:cNvCxnSpPr>
          <p:nvPr/>
        </p:nvCxnSpPr>
        <p:spPr>
          <a:xfrm flipV="1">
            <a:off x="4131129" y="1620611"/>
            <a:ext cx="6339" cy="4009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F5F1E8-D542-4410-944D-9069DE928F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155209" y="1659257"/>
            <a:ext cx="2536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5999F-547A-4F07-B3C2-E361B1641DAF}"/>
              </a:ext>
            </a:extLst>
          </p:cNvPr>
          <p:cNvSpPr/>
          <p:nvPr/>
        </p:nvSpPr>
        <p:spPr>
          <a:xfrm>
            <a:off x="10222052" y="954973"/>
            <a:ext cx="1597434" cy="731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ASTOS orbit modeling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STK orbit modeling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DAS or FreeFlyer?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BBBF03-CFF6-4FAD-8205-8ECDB2B90AC0}"/>
              </a:ext>
            </a:extLst>
          </p:cNvPr>
          <p:cNvSpPr txBox="1"/>
          <p:nvPr/>
        </p:nvSpPr>
        <p:spPr>
          <a:xfrm>
            <a:off x="10355074" y="697596"/>
            <a:ext cx="1257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Software Toolsets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721290-31C5-480C-8298-580438539568}"/>
              </a:ext>
            </a:extLst>
          </p:cNvPr>
          <p:cNvSpPr/>
          <p:nvPr/>
        </p:nvSpPr>
        <p:spPr>
          <a:xfrm>
            <a:off x="8342880" y="952454"/>
            <a:ext cx="1683484" cy="991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Range of orbital insertion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CubeSat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Calibri"/>
              </a:rPr>
              <a:t>Atmospheric data – historical and prediction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372429-8EB7-444A-B519-E9315F4C6F17}"/>
              </a:ext>
            </a:extLst>
          </p:cNvPr>
          <p:cNvSpPr txBox="1"/>
          <p:nvPr/>
        </p:nvSpPr>
        <p:spPr>
          <a:xfrm>
            <a:off x="8775375" y="690845"/>
            <a:ext cx="915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Data Inputs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D2AEF1-A394-46F9-8CDD-D684A0DF797E}"/>
              </a:ext>
            </a:extLst>
          </p:cNvPr>
          <p:cNvSpPr/>
          <p:nvPr/>
        </p:nvSpPr>
        <p:spPr>
          <a:xfrm>
            <a:off x="8342880" y="2340716"/>
            <a:ext cx="3490199" cy="1684467"/>
          </a:xfrm>
          <a:prstGeom prst="rect">
            <a:avLst/>
          </a:prstGeom>
          <a:solidFill>
            <a:srgbClr val="E3B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Sample ~10 points (maybe less?) from within orbital insertion parameter set to represent dispersion possibilities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From each initial orbit, model the orbit evolution and decay time along with comms interactions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Attempt to model CubeSat spin (If we have a control algorithm to control attitude? May be necessary for comms link with constellation.)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Model rocket 1</a:t>
            </a:r>
            <a:r>
              <a:rPr lang="en-US" sz="1000" baseline="30000">
                <a:solidFill>
                  <a:schemeClr val="tx1"/>
                </a:solidFill>
              </a:rPr>
              <a:t>st</a:t>
            </a:r>
            <a:r>
              <a:rPr lang="en-US" sz="1000">
                <a:solidFill>
                  <a:schemeClr val="tx1"/>
                </a:solidFill>
              </a:rPr>
              <a:t> stage deorbit trajectory (not sure how yet)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Model rocket 2</a:t>
            </a:r>
            <a:r>
              <a:rPr lang="en-US" sz="1000" baseline="30000">
                <a:solidFill>
                  <a:schemeClr val="tx1"/>
                </a:solidFill>
              </a:rPr>
              <a:t>nd</a:t>
            </a:r>
            <a:r>
              <a:rPr lang="en-US" sz="1000">
                <a:solidFill>
                  <a:schemeClr val="tx1"/>
                </a:solidFill>
              </a:rPr>
              <a:t> stage deorbit trajectory (not sure how yet)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069FAC-683C-43DA-9A3D-F4C9342C397C}"/>
              </a:ext>
            </a:extLst>
          </p:cNvPr>
          <p:cNvSpPr txBox="1"/>
          <p:nvPr/>
        </p:nvSpPr>
        <p:spPr>
          <a:xfrm>
            <a:off x="9538771" y="2079106"/>
            <a:ext cx="109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Mod-Sim Logic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BA9E-68DA-4F88-9E97-2F3A7808DA89}"/>
              </a:ext>
            </a:extLst>
          </p:cNvPr>
          <p:cNvSpPr/>
          <p:nvPr/>
        </p:nvSpPr>
        <p:spPr>
          <a:xfrm>
            <a:off x="8342880" y="4417599"/>
            <a:ext cx="3490199" cy="120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Range of possible orbit injection locations and final orbital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Duration of CubeSat final orbit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6DoF Dynamics of CubeSat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Spin rate most important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Effects on thermal and power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6CC6BF-AB60-40AD-BFC4-463B1B995067}"/>
              </a:ext>
            </a:extLst>
          </p:cNvPr>
          <p:cNvSpPr txBox="1"/>
          <p:nvPr/>
        </p:nvSpPr>
        <p:spPr>
          <a:xfrm>
            <a:off x="9538771" y="4155988"/>
            <a:ext cx="109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Data Outputs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411F7B-F4DD-480A-AC02-DDB906F3A600}"/>
              </a:ext>
            </a:extLst>
          </p:cNvPr>
          <p:cNvCxnSpPr>
            <a:cxnSpLocks/>
          </p:cNvCxnSpPr>
          <p:nvPr/>
        </p:nvCxnSpPr>
        <p:spPr>
          <a:xfrm flipV="1">
            <a:off x="7889013" y="5625832"/>
            <a:ext cx="293970" cy="4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380BDC-D792-4F7D-9412-038A559442CF}"/>
              </a:ext>
            </a:extLst>
          </p:cNvPr>
          <p:cNvCxnSpPr>
            <a:cxnSpLocks/>
          </p:cNvCxnSpPr>
          <p:nvPr/>
        </p:nvCxnSpPr>
        <p:spPr>
          <a:xfrm flipV="1">
            <a:off x="8149059" y="1620611"/>
            <a:ext cx="6339" cy="4009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41551C-6707-4CC2-B576-DD7F18688607}"/>
              </a:ext>
            </a:extLst>
          </p:cNvPr>
          <p:cNvCxnSpPr>
            <a:cxnSpLocks/>
          </p:cNvCxnSpPr>
          <p:nvPr/>
        </p:nvCxnSpPr>
        <p:spPr>
          <a:xfrm>
            <a:off x="8158712" y="1659256"/>
            <a:ext cx="1937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494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02FBF-380D-4C0E-AEB4-0180220EE160}"/>
              </a:ext>
            </a:extLst>
          </p:cNvPr>
          <p:cNvSpPr txBox="1"/>
          <p:nvPr/>
        </p:nvSpPr>
        <p:spPr>
          <a:xfrm>
            <a:off x="909431" y="337932"/>
            <a:ext cx="8845826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MASTRAB – Modeling and Simulating Trajectories of Rocket and Balloon</a:t>
            </a:r>
          </a:p>
          <a:p>
            <a:endParaRPr lang="en-US" sz="2000" b="1"/>
          </a:p>
          <a:p>
            <a:r>
              <a:rPr lang="en-US"/>
              <a:t>Run Mode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cs typeface="Calibri" panose="020F0502020204030204"/>
              </a:rPr>
              <a:t>Independent Model Options: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cs typeface="Calibri" panose="020F0502020204030204"/>
              </a:rPr>
              <a:t>Single Run Options: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Ground to Rocket Launch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Rocket Launch to Orbit Injection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Orbit Injection to Deorbit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>
                <a:cs typeface="Calibri" panose="020F0502020204030204"/>
              </a:rPr>
              <a:t>N-Variable Linear Trade Study Option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/>
              <a:t>Random Dispersion Study 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Integrated Multi-Model Options: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/>
              <a:t>Single Run Options: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Ground to Orbit Injection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Rocket Launch to Deorbit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Ground to Deorbit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>
                <a:cs typeface="Calibri" panose="020F0502020204030204"/>
              </a:rPr>
              <a:t>N-Variable Linear Trade Study Option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/>
              <a:t>Random Dispersion Study Option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162E2-1CA1-4680-906F-F7DBFBBDF243}"/>
              </a:ext>
            </a:extLst>
          </p:cNvPr>
          <p:cNvSpPr txBox="1"/>
          <p:nvPr/>
        </p:nvSpPr>
        <p:spPr>
          <a:xfrm>
            <a:off x="6096000" y="946769"/>
            <a:ext cx="377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Available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Balloon/LS 6DOF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Balloon Drift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Balloon/LS Attitude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Rocket Sizing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Rocket Ascent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Orbital 6DOF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Orbit Propagation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Satellite Attitude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02FBF-380D-4C0E-AEB4-0180220EE160}"/>
              </a:ext>
            </a:extLst>
          </p:cNvPr>
          <p:cNvSpPr txBox="1"/>
          <p:nvPr/>
        </p:nvSpPr>
        <p:spPr>
          <a:xfrm>
            <a:off x="795958" y="178905"/>
            <a:ext cx="1060008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/>
              <a:t>MASTRAB Framework Wants vs. Needs</a:t>
            </a:r>
          </a:p>
          <a:p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C3232-EF1E-4964-90A6-A8CDFEC9DD1F}"/>
              </a:ext>
            </a:extLst>
          </p:cNvPr>
          <p:cNvSpPr txBox="1"/>
          <p:nvPr/>
        </p:nvSpPr>
        <p:spPr>
          <a:xfrm>
            <a:off x="974036" y="849240"/>
            <a:ext cx="5063987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Needs for Fall 2021</a:t>
            </a:r>
          </a:p>
          <a:p>
            <a:endParaRPr lang="en-US" sz="2000"/>
          </a:p>
          <a:p>
            <a:r>
              <a:rPr lang="en-US" sz="2000"/>
              <a:t>Run Mode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cs typeface="Calibri" panose="020F0502020204030204"/>
              </a:rPr>
              <a:t>Independent Model Options: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>
                <a:cs typeface="Calibri" panose="020F0502020204030204"/>
              </a:rPr>
              <a:t>Single Run Options: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cs typeface="Calibri" panose="020F0502020204030204"/>
              </a:rPr>
              <a:t>Ground to Rocket Launch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>
                <a:cs typeface="Calibri" panose="020F0502020204030204"/>
              </a:rPr>
              <a:t>N-Variable Linear Trade Study Option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B16D4-7C52-49AE-8A39-A57542988259}"/>
              </a:ext>
            </a:extLst>
          </p:cNvPr>
          <p:cNvSpPr txBox="1"/>
          <p:nvPr/>
        </p:nvSpPr>
        <p:spPr>
          <a:xfrm>
            <a:off x="6303066" y="881820"/>
            <a:ext cx="5063987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Wants for the Future</a:t>
            </a:r>
          </a:p>
          <a:p>
            <a:endParaRPr lang="en-US" sz="2000"/>
          </a:p>
          <a:p>
            <a:r>
              <a:rPr lang="en-US" sz="2000"/>
              <a:t>Run Mode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cs typeface="Calibri" panose="020F0502020204030204"/>
              </a:rPr>
              <a:t>Independent Model Options:</a:t>
            </a:r>
          </a:p>
          <a:p>
            <a:pPr marL="800100" lvl="1" indent="-342900">
              <a:buFont typeface="Wingdings,Sans-Serif"/>
              <a:buChar char="v"/>
            </a:pPr>
            <a:r>
              <a:rPr lang="en-US" sz="2000">
                <a:ea typeface="+mn-lt"/>
                <a:cs typeface="+mn-lt"/>
              </a:rPr>
              <a:t>Single Run Options:</a:t>
            </a:r>
          </a:p>
          <a:p>
            <a:pPr marL="1257300" lvl="2" indent="-3429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Ground to Rocket Launch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/>
              <a:t>Random Dispersion Study 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Integrated Multi-Model Options: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/>
              <a:t>Single Run Options: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/>
              <a:t>Ground to Orbit Injection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/>
              <a:t>Rocket Launch to Deorbit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/>
              <a:t>Ground to Deorbit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>
                <a:cs typeface="Calibri" panose="020F0502020204030204"/>
              </a:rPr>
              <a:t>N-Variable Linear Trade Study Option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/>
              <a:t>Random Dispersion Study Option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6078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E96F-67D6-4EB6-B361-E4E2593D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66"/>
          </a:xfrm>
        </p:spPr>
        <p:txBody>
          <a:bodyPr/>
          <a:lstStyle/>
          <a:p>
            <a:r>
              <a:rPr lang="en-US"/>
              <a:t>Breakdown of Balloon Modeling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4869-BA70-4585-836D-609131BE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High level code framework in Git/Python</a:t>
            </a:r>
          </a:p>
          <a:p>
            <a:r>
              <a:rPr lang="en-US" sz="2000">
                <a:cs typeface="Calibri"/>
              </a:rPr>
              <a:t>Historical wind data (can be localized in space/time for initial work)</a:t>
            </a:r>
            <a:endParaRPr lang="en-US" sz="2000"/>
          </a:p>
          <a:p>
            <a:pPr lvl="1"/>
            <a:r>
              <a:rPr lang="en-US" sz="1600">
                <a:cs typeface="Calibri"/>
              </a:rPr>
              <a:t>Build robust interface scripts to query later</a:t>
            </a:r>
          </a:p>
          <a:p>
            <a:r>
              <a:rPr lang="en-US" sz="2000">
                <a:cs typeface="Calibri"/>
              </a:rPr>
              <a:t>Basic "balloon always follows wind perfectly" to start</a:t>
            </a:r>
            <a:endParaRPr lang="en-US" sz="2000"/>
          </a:p>
          <a:p>
            <a:r>
              <a:rPr lang="en-US" sz="2000">
                <a:cs typeface="Calibri"/>
              </a:rPr>
              <a:t>Propagator to write ephemeris files </a:t>
            </a:r>
            <a:r>
              <a:rPr lang="en-US" sz="2000">
                <a:ea typeface="+mn-lt"/>
                <a:cs typeface="+mn-lt"/>
              </a:rPr>
              <a:t>(*.e) for STK analysis</a:t>
            </a:r>
          </a:p>
          <a:p>
            <a:r>
              <a:rPr lang="en-US" sz="2000"/>
              <a:t>Balloon 6DOF model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Balloon fluids model</a:t>
            </a:r>
          </a:p>
          <a:p>
            <a:pPr lvl="1"/>
            <a:r>
              <a:rPr lang="en-US" sz="1600">
                <a:cs typeface="Calibri"/>
              </a:rPr>
              <a:t>Is it needed?</a:t>
            </a:r>
          </a:p>
          <a:p>
            <a:pPr lvl="1"/>
            <a:r>
              <a:rPr lang="en-US" sz="1600">
                <a:cs typeface="Calibri"/>
              </a:rPr>
              <a:t>Compare with basic drift model</a:t>
            </a:r>
          </a:p>
          <a:p>
            <a:r>
              <a:rPr lang="en-US" sz="2000">
                <a:cs typeface="Calibri"/>
              </a:rPr>
              <a:t>Balloon expansion model</a:t>
            </a:r>
          </a:p>
          <a:p>
            <a:pPr lvl="1"/>
            <a:r>
              <a:rPr lang="en-US" sz="1600">
                <a:cs typeface="Calibri"/>
              </a:rPr>
              <a:t>Morph models from sea level balloon -&gt; equilibrium balloon</a:t>
            </a:r>
          </a:p>
          <a:p>
            <a:pPr lvl="1"/>
            <a:r>
              <a:rPr lang="en-US" sz="1600">
                <a:cs typeface="Calibri"/>
              </a:rPr>
              <a:t>Note impact on fluids model drift predictions</a:t>
            </a:r>
          </a:p>
        </p:txBody>
      </p:sp>
    </p:spTree>
    <p:extLst>
      <p:ext uri="{BB962C8B-B14F-4D97-AF65-F5344CB8AC3E}">
        <p14:creationId xmlns:p14="http://schemas.microsoft.com/office/powerpoint/2010/main" val="184673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E96F-67D6-4EB6-B361-E4E2593D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66"/>
          </a:xfrm>
        </p:spPr>
        <p:txBody>
          <a:bodyPr/>
          <a:lstStyle/>
          <a:p>
            <a:r>
              <a:rPr lang="en-US"/>
              <a:t>Tasks to complete pre-onboarding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4869-BA70-4585-836D-609131BE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High-level picture of framework (cheesy acronym needed) documented on repository readme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How will different mission phases interact?</a:t>
            </a:r>
          </a:p>
          <a:p>
            <a:pPr lvl="1"/>
            <a:r>
              <a:rPr lang="en-US" sz="1600">
                <a:cs typeface="Calibri" panose="020F0502020204030204"/>
              </a:rPr>
              <a:t>How will models/scripts plug into the framework?</a:t>
            </a:r>
          </a:p>
          <a:p>
            <a:pPr lvl="1"/>
            <a:r>
              <a:rPr lang="en-US" sz="1600">
                <a:cs typeface="Calibri" panose="020F0502020204030204"/>
              </a:rPr>
              <a:t>What dependencies do we expect to need external to the repository (STK, ASTOS, weather data, </a:t>
            </a:r>
            <a:r>
              <a:rPr lang="en-US" sz="1600" err="1">
                <a:cs typeface="Calibri" panose="020F0502020204030204"/>
              </a:rPr>
              <a:t>etc</a:t>
            </a:r>
            <a:r>
              <a:rPr lang="en-US" sz="1600">
                <a:cs typeface="Calibri" panose="020F0502020204030204"/>
              </a:rPr>
              <a:t>)?</a:t>
            </a:r>
          </a:p>
          <a:p>
            <a:r>
              <a:rPr lang="en-US" sz="2000">
                <a:cs typeface="Calibri" panose="020F0502020204030204"/>
              </a:rPr>
              <a:t>Discuss how we'll balance onboarding with beginning real development work as a team</a:t>
            </a:r>
          </a:p>
        </p:txBody>
      </p:sp>
    </p:spTree>
    <p:extLst>
      <p:ext uri="{BB962C8B-B14F-4D97-AF65-F5344CB8AC3E}">
        <p14:creationId xmlns:p14="http://schemas.microsoft.com/office/powerpoint/2010/main" val="139934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D9B18381804A499C290E2C0CCC8140" ma:contentTypeVersion="11" ma:contentTypeDescription="Create a new document." ma:contentTypeScope="" ma:versionID="3b0f769bd28a94634f43d5ee959af283">
  <xsd:schema xmlns:xsd="http://www.w3.org/2001/XMLSchema" xmlns:xs="http://www.w3.org/2001/XMLSchema" xmlns:p="http://schemas.microsoft.com/office/2006/metadata/properties" xmlns:ns2="ea8ddf43-e391-4c1f-a0d4-aa42ab9a62a3" targetNamespace="http://schemas.microsoft.com/office/2006/metadata/properties" ma:root="true" ma:fieldsID="86d05be26d4238bfbd72634c5db65605" ns2:_="">
    <xsd:import namespace="ea8ddf43-e391-4c1f-a0d4-aa42ab9a6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ddf43-e391-4c1f-a0d4-aa42ab9a6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D116A-BC5D-450D-8527-BE2DB464E6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EC7569-7E51-4A2D-862C-CD5CA967D7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C1EBCE-0E9E-4BE0-A00D-AB964223A83C}">
  <ds:schemaRefs>
    <ds:schemaRef ds:uri="ea8ddf43-e391-4c1f-a0d4-aa42ab9a62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Breakdown of Balloon Modeling Push</vt:lpstr>
      <vt:lpstr>Tasks to complete pre-onboarding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Fitch</dc:creator>
  <cp:revision>1</cp:revision>
  <dcterms:created xsi:type="dcterms:W3CDTF">2021-08-25T23:14:23Z</dcterms:created>
  <dcterms:modified xsi:type="dcterms:W3CDTF">2021-09-01T22:46:39Z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0x01010030D9B18381804A499C290E2C0CCC8140</vt:lpwstr>
  </property>
</Properties>
</file>