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7CD6-2D98-9A3B-C14B-E8CE0AD6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1F3FF-F8C7-F0BD-E2EB-7A3968C5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AC86-300E-58D6-95B2-AE423B94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14AB-E10F-570E-EC80-FCE98AF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00F8-3423-5BC8-248D-170CEBE0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5F8-0567-8678-AA69-DFB9BC3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E526-5E18-FD00-A76F-CDB85314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934A-A4D4-59DA-CCD4-04829CB2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821C-5D0D-AF0F-B30C-885550FE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61F-695C-C0C7-59FD-E952474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380B9-99E5-EA73-0F50-B6ECF9D8B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2902-D0BC-0747-DADC-2494C04B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D15D-A09E-35A9-F78C-48A554B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AF92-3B35-07B3-5FB8-62876555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165F-87D2-578A-0F52-D559CCA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2AD-CD63-A890-157E-D30BB688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B72D-9A63-EB69-8CF6-049298BD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85C1-217F-FD79-9D29-B1C450AC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BB40-8563-B1C4-2390-DA863F8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085F-CCE0-627E-2D10-02F9EBE5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C31-5EAA-BF09-DC0B-464616F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D0EA-AF1C-F682-8A8C-2E50194E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176E-06B9-6F97-C86A-7E0CFD0C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DEB8-F521-B3BF-B227-3FE7E358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19B1-A400-EE29-059C-D7B915F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4258-4523-7A11-1075-93768FA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0AC0-377C-A475-0461-AD9C3934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FFCA-74BA-3925-451C-933B5FB9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62F36-B92F-10B3-EED2-43B23350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96AB-E096-7C9D-A5DF-CE9C1877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D922-A93A-65AE-5052-41FB9309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CBC4-C79A-BBE7-FE48-044EF436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F2AC-CEE7-36FA-45CB-35A47456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8773-F81B-2A5B-30C0-F5279314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7590-9517-7DDA-8AA8-70FEFEAD5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FFC91-B114-EC77-8E16-D79BB758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F5C6D-A01A-E5B4-6F53-B1451572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66975-7A5C-F20E-C4DD-C7FEE10A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341BE-F8BE-F8B9-4A52-BA431F1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66E-9F08-403D-9479-2B7B191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A9A3D-9C03-F1B5-5CAE-0128C94A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599A-6204-BF54-A5CD-39E3CDCD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D7E58-7BBF-C610-E0F1-709D6EA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CB6D3-78BA-32EA-DEC2-7F39B991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4F636-1034-D0DF-BB70-3F0337F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6EC5-A3AF-C1DF-226C-9FAAC693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5D71-A3A4-80F3-E3A5-546F4083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D593-816B-05D5-4F24-2A7EA007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6C1ED-B216-7995-B785-C8A1E67B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6CD4-A31D-14AF-2163-A884E8BD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1450-E1AE-327D-D736-4CF5C01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9EF-4932-02CD-1192-FE224064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94AD-64DB-768B-9805-EAE3DC9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A2FD-9DE3-0379-6B82-E0BCD4626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DCFF-F57E-826C-EE15-E5E5E089B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EE80-9C7D-20C6-C54E-91B4DDD4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E295-4DD3-52F0-C007-C8FA634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4179-7FDF-E737-F77C-27F38455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AD0B-9594-155B-3AA0-838CE66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9C79-FF9F-7EB0-F06D-D4010674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B7E1-AD27-9628-ACF1-FC02AFE7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AFFE-0153-4FD3-9EF5-2391931435F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9A5C-B955-0DA7-8E6D-C67D5F31D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3E9E-2353-1DEA-7F2C-37720450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TConnect Adapters List – 2019 (Manufacturers and Protocols) | Relyum">
            <a:extLst>
              <a:ext uri="{FF2B5EF4-FFF2-40B4-BE49-F238E27FC236}">
                <a16:creationId xmlns:a16="http://schemas.microsoft.com/office/drawing/2014/main" id="{A7E4E023-D1C4-C057-D5EB-CF6AAF05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2" r="-1611"/>
          <a:stretch/>
        </p:blipFill>
        <p:spPr bwMode="auto">
          <a:xfrm>
            <a:off x="963706" y="1871563"/>
            <a:ext cx="10264588" cy="31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0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Eunseob Kim</dc:creator>
  <cp:lastModifiedBy>Eunseob Kim</cp:lastModifiedBy>
  <cp:revision>1</cp:revision>
  <dcterms:created xsi:type="dcterms:W3CDTF">2024-01-08T04:25:19Z</dcterms:created>
  <dcterms:modified xsi:type="dcterms:W3CDTF">2024-01-08T04:26:49Z</dcterms:modified>
</cp:coreProperties>
</file>