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3" r:id="rId8"/>
    <p:sldId id="264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7CD6-2D98-9A3B-C14B-E8CE0AD65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1F3FF-F8C7-F0BD-E2EB-7A3968C5C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BAC86-300E-58D6-95B2-AE423B94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14AB-E10F-570E-EC80-FCE98AF6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00F8-3423-5BC8-248D-170CEBE0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65F8-0567-8678-AA69-DFB9BC3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7E526-5E18-FD00-A76F-CDB853149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934A-A4D4-59DA-CCD4-04829CB2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C821C-5D0D-AF0F-B30C-885550FE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B61F-695C-C0C7-59FD-E952474B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6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380B9-99E5-EA73-0F50-B6ECF9D8B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12902-D0BC-0747-DADC-2494C04BF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D15D-A09E-35A9-F78C-48A554B2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AF92-3B35-07B3-5FB8-62876555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165F-87D2-578A-0F52-D559CCA6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2AD-CD63-A890-157E-D30BB688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B72D-9A63-EB69-8CF6-049298BD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F85C1-217F-FD79-9D29-B1C450AC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BB40-8563-B1C4-2390-DA863F81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085F-CCE0-627E-2D10-02F9EBE5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DC31-5EAA-BF09-DC0B-464616F7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4D0EA-AF1C-F682-8A8C-2E50194E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176E-06B9-6F97-C86A-7E0CFD0C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6DEB8-F521-B3BF-B227-3FE7E358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19B1-A400-EE29-059C-D7B915FB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2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4258-4523-7A11-1075-93768FAE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0AC0-377C-A475-0461-AD9C3934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6FFCA-74BA-3925-451C-933B5FB9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62F36-B92F-10B3-EED2-43B23350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E96AB-E096-7C9D-A5DF-CE9C1877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D922-A93A-65AE-5052-41FB9309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CBC4-C79A-BBE7-FE48-044EF436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3F2AC-CEE7-36FA-45CB-35A47456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B8773-F81B-2A5B-30C0-F5279314C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87590-9517-7DDA-8AA8-70FEFEAD5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FFC91-B114-EC77-8E16-D79BB758F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F5C6D-A01A-E5B4-6F53-B1451572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66975-7A5C-F20E-C4DD-C7FEE10A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341BE-F8BE-F8B9-4A52-BA431F15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2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766E-9F08-403D-9479-2B7B191B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A9A3D-9C03-F1B5-5CAE-0128C94A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C599A-6204-BF54-A5CD-39E3CDCD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D7E58-7BBF-C610-E0F1-709D6EA1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CB6D3-78BA-32EA-DEC2-7F39B991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4F636-1034-D0DF-BB70-3F0337F6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46EC5-A3AF-C1DF-226C-9FAAC693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5D71-A3A4-80F3-E3A5-546F4083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D593-816B-05D5-4F24-2A7EA007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6C1ED-B216-7995-B785-C8A1E67BF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F6CD4-A31D-14AF-2163-A884E8BD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1450-E1AE-327D-D736-4CF5C01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F9EF-4932-02CD-1192-FE224064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7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94AD-64DB-768B-9805-EAE3DC93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8A2FD-9DE3-0379-6B82-E0BCD4626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5DCFF-F57E-826C-EE15-E5E5E089B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CEE80-9C7D-20C6-C54E-91B4DDD4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1E295-4DD3-52F0-C007-C8FA6345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74179-7FDF-E737-F77C-27F38455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5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1AD0B-9594-155B-3AA0-838CE668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9C79-FF9F-7EB0-F06D-D4010674E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B7E1-AD27-9628-ACF1-FC02AFE7E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9A5C-B955-0DA7-8E6D-C67D5F31D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3E9E-2353-1DEA-7F2C-37720450B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TConnect Adapters List – 2019 (Manufacturers and Protocols) | Relyum">
            <a:extLst>
              <a:ext uri="{FF2B5EF4-FFF2-40B4-BE49-F238E27FC236}">
                <a16:creationId xmlns:a16="http://schemas.microsoft.com/office/drawing/2014/main" id="{A7E4E023-D1C4-C057-D5EB-CF6AAF053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2" r="-1611"/>
          <a:stretch/>
        </p:blipFill>
        <p:spPr bwMode="auto">
          <a:xfrm>
            <a:off x="963706" y="1871563"/>
            <a:ext cx="10264588" cy="31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35CD68-1565-7D96-590E-AFDB936E6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96" y="1304820"/>
            <a:ext cx="2819794" cy="1505160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FC9BF4C-EAF3-9AD1-B80A-B68C12B7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24" y="1233487"/>
            <a:ext cx="54578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ECE Logos - Elmore Family School of Electrical and Computer Engineering -  Purdue University">
            <a:extLst>
              <a:ext uri="{FF2B5EF4-FFF2-40B4-BE49-F238E27FC236}">
                <a16:creationId xmlns:a16="http://schemas.microsoft.com/office/drawing/2014/main" id="{3E55A451-32F7-0348-5485-E3BCF5F9F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1" y="3665725"/>
            <a:ext cx="3810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A25F537A-6DD0-3154-732D-E13CC9EAC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24" y="3976689"/>
            <a:ext cx="5457825" cy="163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6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hanks to Purdue Mechanical Engineering – Purdue Formula SAE">
            <a:extLst>
              <a:ext uri="{FF2B5EF4-FFF2-40B4-BE49-F238E27FC236}">
                <a16:creationId xmlns:a16="http://schemas.microsoft.com/office/drawing/2014/main" id="{E7BAACC7-BF9D-9B0A-91AD-F08B998AF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8" y="216413"/>
            <a:ext cx="5245698" cy="3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ME 463 - Engineering Design - Purdue University Mechanical Engineering">
            <a:extLst>
              <a:ext uri="{FF2B5EF4-FFF2-40B4-BE49-F238E27FC236}">
                <a16:creationId xmlns:a16="http://schemas.microsoft.com/office/drawing/2014/main" id="{78E201B6-741E-E643-70BE-D1160232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83" y="358588"/>
            <a:ext cx="5824358" cy="27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AB - Purdue University Mechanical Engineering">
            <a:extLst>
              <a:ext uri="{FF2B5EF4-FFF2-40B4-BE49-F238E27FC236}">
                <a16:creationId xmlns:a16="http://schemas.microsoft.com/office/drawing/2014/main" id="{79603878-976F-02C3-9A4A-23B09FC98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2" y="3353428"/>
            <a:ext cx="4667068" cy="33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urdue Mechanical Engineering Sticker">
            <a:extLst>
              <a:ext uri="{FF2B5EF4-FFF2-40B4-BE49-F238E27FC236}">
                <a16:creationId xmlns:a16="http://schemas.microsoft.com/office/drawing/2014/main" id="{F0F67FFB-743D-F39C-3D82-649600CA9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21765" r="18206" b="20392"/>
          <a:stretch/>
        </p:blipFill>
        <p:spPr bwMode="auto">
          <a:xfrm>
            <a:off x="7458635" y="3721194"/>
            <a:ext cx="2868706" cy="264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8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dia">
            <a:extLst>
              <a:ext uri="{FF2B5EF4-FFF2-40B4-BE49-F238E27FC236}">
                <a16:creationId xmlns:a16="http://schemas.microsoft.com/office/drawing/2014/main" id="{64A422B5-4813-52D6-84EF-179164778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14637"/>
            <a:ext cx="38100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4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me | tmfcenter">
            <a:extLst>
              <a:ext uri="{FF2B5EF4-FFF2-40B4-BE49-F238E27FC236}">
                <a16:creationId xmlns:a16="http://schemas.microsoft.com/office/drawing/2014/main" id="{2529BA0A-6B07-4B1C-317A-71411AFAA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2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CN-6000">
            <a:extLst>
              <a:ext uri="{FF2B5EF4-FFF2-40B4-BE49-F238E27FC236}">
                <a16:creationId xmlns:a16="http://schemas.microsoft.com/office/drawing/2014/main" id="{35969712-1F83-8560-ADE1-5C318C60C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93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VF-14/50 - Haas Automation UK 50-taper vertical machining centres">
            <a:extLst>
              <a:ext uri="{FF2B5EF4-FFF2-40B4-BE49-F238E27FC236}">
                <a16:creationId xmlns:a16="http://schemas.microsoft.com/office/drawing/2014/main" id="{EDAB0A62-29A0-1044-8848-E4C6BBE5A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610" y="1237129"/>
            <a:ext cx="5546165" cy="415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5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urdue-WHIN">
            <a:extLst>
              <a:ext uri="{FF2B5EF4-FFF2-40B4-BE49-F238E27FC236}">
                <a16:creationId xmlns:a16="http://schemas.microsoft.com/office/drawing/2014/main" id="{8ACBEC0A-B661-D4CD-E5EE-7E030FC7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24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9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ational Science Foundation - Wikipedia">
            <a:extLst>
              <a:ext uri="{FF2B5EF4-FFF2-40B4-BE49-F238E27FC236}">
                <a16:creationId xmlns:a16="http://schemas.microsoft.com/office/drawing/2014/main" id="{3A7B8E1E-50E4-E01B-09F2-A5976E11B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529" y="878541"/>
            <a:ext cx="5074941" cy="51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65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yelin Lee - Notre Dame, Indiana, United States | Professional Profile |  LinkedIn">
            <a:extLst>
              <a:ext uri="{FF2B5EF4-FFF2-40B4-BE49-F238E27FC236}">
                <a16:creationId xmlns:a16="http://schemas.microsoft.com/office/drawing/2014/main" id="{EDA50FD3-A31C-385C-6E7F-EB461674E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9" b="22446"/>
          <a:stretch/>
        </p:blipFill>
        <p:spPr bwMode="auto">
          <a:xfrm>
            <a:off x="2439241" y="1891553"/>
            <a:ext cx="6829425" cy="164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1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59E0E8C-54D5-C24A-1D9D-37E14DEF341A}"/>
              </a:ext>
            </a:extLst>
          </p:cNvPr>
          <p:cNvGrpSpPr/>
          <p:nvPr/>
        </p:nvGrpSpPr>
        <p:grpSpPr>
          <a:xfrm>
            <a:off x="1234046" y="772713"/>
            <a:ext cx="2714905" cy="1768502"/>
            <a:chOff x="1234046" y="772713"/>
            <a:chExt cx="2714905" cy="1768502"/>
          </a:xfrm>
        </p:grpSpPr>
        <p:pic>
          <p:nvPicPr>
            <p:cNvPr id="3074" name="Picture 2" descr="IN-MaC">
              <a:extLst>
                <a:ext uri="{FF2B5EF4-FFF2-40B4-BE49-F238E27FC236}">
                  <a16:creationId xmlns:a16="http://schemas.microsoft.com/office/drawing/2014/main" id="{3D61A72E-58FC-EB38-41CE-56300C0207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549"/>
            <a:stretch/>
          </p:blipFill>
          <p:spPr bwMode="auto">
            <a:xfrm>
              <a:off x="1234046" y="772713"/>
              <a:ext cx="2714905" cy="92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N-MaC">
              <a:extLst>
                <a:ext uri="{FF2B5EF4-FFF2-40B4-BE49-F238E27FC236}">
                  <a16:creationId xmlns:a16="http://schemas.microsoft.com/office/drawing/2014/main" id="{4D3A8BF2-256E-C86B-85A8-9C32F1562B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72"/>
            <a:stretch/>
          </p:blipFill>
          <p:spPr bwMode="auto">
            <a:xfrm>
              <a:off x="1355070" y="1483940"/>
              <a:ext cx="2472859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 descr="IN-MaC">
            <a:extLst>
              <a:ext uri="{FF2B5EF4-FFF2-40B4-BE49-F238E27FC236}">
                <a16:creationId xmlns:a16="http://schemas.microsoft.com/office/drawing/2014/main" id="{5CBE455C-3261-E227-58BE-C4743ADF0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779" y="1086478"/>
            <a:ext cx="55911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urdue IN-Mac (@PurdueINMaC) / X">
            <a:extLst>
              <a:ext uri="{FF2B5EF4-FFF2-40B4-BE49-F238E27FC236}">
                <a16:creationId xmlns:a16="http://schemas.microsoft.com/office/drawing/2014/main" id="{CF60AC1A-603E-5E47-4D2E-F3164DF3F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" t="31340" b="33131"/>
          <a:stretch/>
        </p:blipFill>
        <p:spPr bwMode="auto">
          <a:xfrm>
            <a:off x="738045" y="3117691"/>
            <a:ext cx="3706906" cy="135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N-MaC internship program provides first step toward career achievement -  Purdue Polytechnic Institute">
            <a:extLst>
              <a:ext uri="{FF2B5EF4-FFF2-40B4-BE49-F238E27FC236}">
                <a16:creationId xmlns:a16="http://schemas.microsoft.com/office/drawing/2014/main" id="{231F5A35-61D6-7EBD-F6BD-51C708A7E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35" y="2541215"/>
            <a:ext cx="61626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82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Eunseob Kim</dc:creator>
  <cp:lastModifiedBy>Eunseob Kim</cp:lastModifiedBy>
  <cp:revision>8</cp:revision>
  <dcterms:created xsi:type="dcterms:W3CDTF">2024-01-08T04:25:19Z</dcterms:created>
  <dcterms:modified xsi:type="dcterms:W3CDTF">2024-01-08T05:42:18Z</dcterms:modified>
</cp:coreProperties>
</file>