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3D42-A5E5-7364-595C-FE1C5DE15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F6619-92DE-D5DC-62FA-B4B8D394E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30B4-8F9F-9A18-05CE-E2992D87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E8C9-9430-4C59-A596-9A951EF35A52}" type="datetimeFigureOut">
              <a:rPr lang="en-AS" smtClean="0"/>
              <a:t>8/6/2024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298D-F6D7-D152-0CCA-5E0DF71F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85FAC-913C-B446-D459-77223FB1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7C2-447C-4C8C-B6ED-F52A16F71E1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48017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501B-7D96-EA48-78D7-F7CE4ED9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6E484-147A-712E-A505-DD817E5BB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CB158-D1BD-BAC5-74DA-D05D8B64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E8C9-9430-4C59-A596-9A951EF35A52}" type="datetimeFigureOut">
              <a:rPr lang="en-AS" smtClean="0"/>
              <a:t>8/6/2024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D482-DBEB-E11A-2345-47A67A7D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7C1C-FA4E-9382-0E34-DD2EC20F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7C2-447C-4C8C-B6ED-F52A16F71E1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07257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31BF0-18BD-225C-ED2E-AB0A9A129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602E1-2977-73CF-995B-152042CCF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3D53-B9BE-8DD5-D302-535D2577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E8C9-9430-4C59-A596-9A951EF35A52}" type="datetimeFigureOut">
              <a:rPr lang="en-AS" smtClean="0"/>
              <a:t>8/6/2024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4694-06F8-0A3D-B855-1B51F185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4A2C-D55F-5495-FC66-5BE35BBC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7C2-447C-4C8C-B6ED-F52A16F71E1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2705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AD6C-967F-ACF3-6AAE-02B48E23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1D9A-1E72-ACCD-73BA-38A197C6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317B9-53B8-E099-6AEA-3612BCC5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E8C9-9430-4C59-A596-9A951EF35A52}" type="datetimeFigureOut">
              <a:rPr lang="en-AS" smtClean="0"/>
              <a:t>8/6/2024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D1F1-D064-73F4-F4D9-9E3C0E6A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A3644-9609-204F-6900-4BBC5DAE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7C2-447C-4C8C-B6ED-F52A16F71E1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3187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FAD8-B82B-9DF7-9D0C-2D5A05AC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150AA-3515-9A05-065B-66350CAD8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3B04-02C1-C64A-D39A-25A18C80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E8C9-9430-4C59-A596-9A951EF35A52}" type="datetimeFigureOut">
              <a:rPr lang="en-AS" smtClean="0"/>
              <a:t>8/6/2024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003A1-F7FD-951C-CC23-4BCEC886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C682-3D5C-B9D4-ABF6-55E58274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7C2-447C-4C8C-B6ED-F52A16F71E1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72274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6B01-6992-FE50-5B61-BE99F72C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26B0-D0EE-AA6B-D965-73C487A59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A80C3-AF2B-FFA6-151E-F48E31F66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3600A-586D-0248-7A17-AEF292BF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E8C9-9430-4C59-A596-9A951EF35A52}" type="datetimeFigureOut">
              <a:rPr lang="en-AS" smtClean="0"/>
              <a:t>8/6/2024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A2F6A-D24F-A47F-0E81-55B1D5A5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CEF81-279A-8BE5-8B13-87F5A371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7C2-447C-4C8C-B6ED-F52A16F71E1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74048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1AE9-1577-74CA-6C20-605ED0C2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DC340-40EE-5A96-EE93-A7FDCC384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1322E-B73E-DE1C-81D4-9A764F211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0773D-A3C9-0700-BA20-E94D14010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1EBCE-DECA-D0A8-2F9F-6382AA55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3133E-9AAF-162D-827E-727A8621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E8C9-9430-4C59-A596-9A951EF35A52}" type="datetimeFigureOut">
              <a:rPr lang="en-AS" smtClean="0"/>
              <a:t>8/6/2024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98967-1D62-082B-6D26-AA9AD1DB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CF6EC-75D5-15AF-70B1-957A92EB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7C2-447C-4C8C-B6ED-F52A16F71E1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3541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B41C-3419-D5AC-5032-90E090B6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79515-D74E-2D28-C297-EE669B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E8C9-9430-4C59-A596-9A951EF35A52}" type="datetimeFigureOut">
              <a:rPr lang="en-AS" smtClean="0"/>
              <a:t>8/6/2024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4AD92-FB2D-8A3B-6795-99044B1C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1EBA9-4420-D8AB-4F61-F443DA50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7C2-447C-4C8C-B6ED-F52A16F71E1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66634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A8D4D-1035-7808-BF09-84268DB9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E8C9-9430-4C59-A596-9A951EF35A52}" type="datetimeFigureOut">
              <a:rPr lang="en-AS" smtClean="0"/>
              <a:t>8/6/2024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88E73-4C4D-CE3E-FFD8-0D197715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D974A-E5B0-9AEC-2B7B-5F181F60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7C2-447C-4C8C-B6ED-F52A16F71E1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81355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DDD3-8389-FAA9-1453-460EA65D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5514-228C-AF85-EC8F-0A103812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36046-B2D7-EC3B-D149-81C10B148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0E045-00BC-415E-4098-3DE51816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E8C9-9430-4C59-A596-9A951EF35A52}" type="datetimeFigureOut">
              <a:rPr lang="en-AS" smtClean="0"/>
              <a:t>8/6/2024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22586-66FF-1737-FE2D-B736839C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1F91-DE73-D992-86DF-D5C45968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7C2-447C-4C8C-B6ED-F52A16F71E1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54467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444D-80FB-500F-2304-7DF26D50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CBD56-EB0B-D1BE-C7B3-2D5E2B7C2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A9193-8D50-36B9-72CD-6202E265A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377CE-CBE6-483B-B5A1-5EF272CF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E8C9-9430-4C59-A596-9A951EF35A52}" type="datetimeFigureOut">
              <a:rPr lang="en-AS" smtClean="0"/>
              <a:t>8/6/2024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D9EC8-7FAC-3FE0-82CF-B83E16A2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6B413-A572-F809-2A2C-2E68562F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77C2-447C-4C8C-B6ED-F52A16F71E1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30646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363DF-11AC-6E05-0447-75E54C07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FF12E-8C8F-7205-744B-441B5B784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494B-A5DE-518E-C294-7168104A9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2E8C9-9430-4C59-A596-9A951EF35A52}" type="datetimeFigureOut">
              <a:rPr lang="en-AS" smtClean="0"/>
              <a:t>8/6/2024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EFFBC-513E-263D-34FC-66A4303EC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35070-492C-D27F-41C2-03ECDB668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F77C2-447C-4C8C-B6ED-F52A16F71E12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9235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611BFB2-28E6-E758-FE14-CFF9F8ACBC77}"/>
              </a:ext>
            </a:extLst>
          </p:cNvPr>
          <p:cNvGrpSpPr/>
          <p:nvPr/>
        </p:nvGrpSpPr>
        <p:grpSpPr>
          <a:xfrm>
            <a:off x="675409" y="1880756"/>
            <a:ext cx="10016836" cy="3480954"/>
            <a:chOff x="675409" y="1880756"/>
            <a:chExt cx="10016836" cy="34809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B6F574-32BF-06B4-0BEC-7340B8784CF2}"/>
                </a:ext>
              </a:extLst>
            </p:cNvPr>
            <p:cNvSpPr/>
            <p:nvPr/>
          </p:nvSpPr>
          <p:spPr>
            <a:xfrm>
              <a:off x="675409" y="1880756"/>
              <a:ext cx="10016836" cy="3480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F71256-1B1E-5BD1-4EC9-5A279C268FF9}"/>
                </a:ext>
              </a:extLst>
            </p:cNvPr>
            <p:cNvGrpSpPr/>
            <p:nvPr/>
          </p:nvGrpSpPr>
          <p:grpSpPr>
            <a:xfrm>
              <a:off x="837971" y="2034587"/>
              <a:ext cx="9686234" cy="3158302"/>
              <a:chOff x="837971" y="2034587"/>
              <a:chExt cx="9686234" cy="3158302"/>
            </a:xfrm>
          </p:grpSpPr>
          <p:pic>
            <p:nvPicPr>
              <p:cNvPr id="5" name="Picture 4" descr="A screenshot of a phone&#10;&#10;Description automatically generated">
                <a:extLst>
                  <a:ext uri="{FF2B5EF4-FFF2-40B4-BE49-F238E27FC236}">
                    <a16:creationId xmlns:a16="http://schemas.microsoft.com/office/drawing/2014/main" id="{6FE1217F-8DE0-BF98-2CFE-DD0A5DC27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971" y="2034587"/>
                <a:ext cx="2935101" cy="3158302"/>
              </a:xfrm>
              <a:prstGeom prst="rect">
                <a:avLst/>
              </a:prstGeom>
            </p:spPr>
          </p:pic>
          <p:pic>
            <p:nvPicPr>
              <p:cNvPr id="7" name="Picture 6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B249E6EF-F0EA-CA08-A654-7AD98E874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4654" y="2034587"/>
                <a:ext cx="6559551" cy="315830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60E827-9ADB-1F32-93E7-13AB0011E344}"/>
                  </a:ext>
                </a:extLst>
              </p:cNvPr>
              <p:cNvSpPr/>
              <p:nvPr/>
            </p:nvSpPr>
            <p:spPr>
              <a:xfrm>
                <a:off x="2670463" y="2732809"/>
                <a:ext cx="374073" cy="3429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B6450-A518-BE1C-8F5E-E9082288FDBD}"/>
                  </a:ext>
                </a:extLst>
              </p:cNvPr>
              <p:cNvSpPr txBox="1"/>
              <p:nvPr/>
            </p:nvSpPr>
            <p:spPr>
              <a:xfrm>
                <a:off x="1797712" y="3015734"/>
                <a:ext cx="1491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 Left Click!</a:t>
                </a:r>
                <a:endParaRPr lang="en-A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5780548-8842-FD11-CA38-BA0E6232F7FA}"/>
                  </a:ext>
                </a:extLst>
              </p:cNvPr>
              <p:cNvCxnSpPr>
                <a:stCxn id="8" idx="3"/>
                <a:endCxn id="7" idx="1"/>
              </p:cNvCxnSpPr>
              <p:nvPr/>
            </p:nvCxnSpPr>
            <p:spPr>
              <a:xfrm>
                <a:off x="3044536" y="2904259"/>
                <a:ext cx="920118" cy="70947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1F4A25-E3EB-DC24-B7DA-FEDF84A1CCBE}"/>
                  </a:ext>
                </a:extLst>
              </p:cNvPr>
              <p:cNvSpPr txBox="1"/>
              <p:nvPr/>
            </p:nvSpPr>
            <p:spPr>
              <a:xfrm>
                <a:off x="5288045" y="4023652"/>
                <a:ext cx="3689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2. Type as “webvpn2.purdue.edu”</a:t>
                </a:r>
                <a:endParaRPr lang="en-A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7CD0AC6-35D7-C475-33DB-DCC9D811511B}"/>
                  </a:ext>
                </a:extLst>
              </p:cNvPr>
              <p:cNvSpPr/>
              <p:nvPr/>
            </p:nvSpPr>
            <p:spPr>
              <a:xfrm>
                <a:off x="2098963" y="4696690"/>
                <a:ext cx="374073" cy="3429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4386DA-06D2-3CCE-B4FC-1CA48A07F466}"/>
                  </a:ext>
                </a:extLst>
              </p:cNvPr>
              <p:cNvSpPr/>
              <p:nvPr/>
            </p:nvSpPr>
            <p:spPr>
              <a:xfrm>
                <a:off x="5507182" y="3693514"/>
                <a:ext cx="305492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B24DC71-607F-1E98-01E5-49FEE87A3496}"/>
                  </a:ext>
                </a:extLst>
              </p:cNvPr>
              <p:cNvSpPr/>
              <p:nvPr/>
            </p:nvSpPr>
            <p:spPr>
              <a:xfrm>
                <a:off x="8792670" y="3693514"/>
                <a:ext cx="1213776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D88CB-AF45-6E2C-65D4-C3A84D2E0D12}"/>
                  </a:ext>
                </a:extLst>
              </p:cNvPr>
              <p:cNvSpPr txBox="1"/>
              <p:nvPr/>
            </p:nvSpPr>
            <p:spPr>
              <a:xfrm>
                <a:off x="8741779" y="3258998"/>
                <a:ext cx="1322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3. Connect</a:t>
                </a:r>
                <a:endParaRPr lang="en-AS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039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35E7-C5F5-0464-DAF5-6AC854D3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034F-B11D-012D-7AE7-34D13E81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792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Sim, Yuseop</dc:creator>
  <cp:lastModifiedBy>Sim, Yuseop</cp:lastModifiedBy>
  <cp:revision>2</cp:revision>
  <dcterms:created xsi:type="dcterms:W3CDTF">2024-08-06T17:54:14Z</dcterms:created>
  <dcterms:modified xsi:type="dcterms:W3CDTF">2024-08-06T17:58:32Z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2024-08-06T17:57:25Z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5029c4fb-32a8-4afb-8feb-2b68a996eba4</vt:lpwstr>
  </property>
  <property fmtid="{D5CDD505-2E9C-101B-9397-08002B2CF9AE}" pid="8" name="MSIP_Label_4044bd30-2ed7-4c9d-9d12-46200872a97b_ContentBits">
    <vt:lpwstr>0</vt:lpwstr>
  </property>
</Properties>
</file>