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1" r:id="rId2"/>
    <p:sldId id="287" r:id="rId3"/>
    <p:sldId id="258" r:id="rId4"/>
    <p:sldId id="257" r:id="rId5"/>
    <p:sldId id="272" r:id="rId6"/>
    <p:sldId id="260" r:id="rId7"/>
    <p:sldId id="289" r:id="rId8"/>
    <p:sldId id="290" r:id="rId9"/>
    <p:sldId id="297" r:id="rId10"/>
    <p:sldId id="298" r:id="rId11"/>
    <p:sldId id="299" r:id="rId12"/>
    <p:sldId id="294" r:id="rId13"/>
    <p:sldId id="293" r:id="rId14"/>
    <p:sldId id="266" r:id="rId15"/>
    <p:sldId id="306" r:id="rId16"/>
    <p:sldId id="291" r:id="rId17"/>
    <p:sldId id="292" r:id="rId18"/>
    <p:sldId id="276" r:id="rId19"/>
    <p:sldId id="278" r:id="rId20"/>
    <p:sldId id="268" r:id="rId21"/>
    <p:sldId id="307" r:id="rId22"/>
    <p:sldId id="308" r:id="rId23"/>
    <p:sldId id="295" r:id="rId24"/>
    <p:sldId id="305" r:id="rId25"/>
    <p:sldId id="302" r:id="rId26"/>
    <p:sldId id="303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umperov" initials="zu" lastIdx="10" clrIdx="0"/>
  <p:cmAuthor id="1" name="Vincent P. Drnevich" initials="VPD" lastIdx="1" clrIdx="1"/>
  <p:cmAuthor id="2" name=" Vince Drnevich" initials="VP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89290" autoAdjust="0"/>
  </p:normalViewPr>
  <p:slideViewPr>
    <p:cSldViewPr>
      <p:cViewPr>
        <p:scale>
          <a:sx n="85" d="100"/>
          <a:sy n="85" d="100"/>
        </p:scale>
        <p:origin x="-96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2AFC-FBBF-462E-8CF5-EE5155D8A181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CA60E-210E-4A87-92F8-E65478409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Rube Goldberg President -</a:t>
            </a:r>
            <a:r>
              <a:rPr lang="en-US" baseline="0" dirty="0" smtClean="0"/>
              <a:t> Adam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Rube Goldberg</a:t>
            </a:r>
            <a:r>
              <a:rPr lang="en-US" baseline="0" dirty="0" smtClean="0"/>
              <a:t> President - Adam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Rube Goldberg President</a:t>
            </a:r>
            <a:r>
              <a:rPr lang="en-US" baseline="0" dirty="0" smtClean="0"/>
              <a:t> - Adam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7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Rube Goldberg</a:t>
            </a:r>
            <a:r>
              <a:rPr lang="en-US" baseline="0" dirty="0" smtClean="0"/>
              <a:t> President - Adam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5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9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96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Riley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4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64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4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Riley</a:t>
            </a:r>
          </a:p>
          <a:p>
            <a:r>
              <a:rPr lang="en-US" dirty="0" smtClean="0"/>
              <a:t>Brad Bowen</a:t>
            </a:r>
            <a:r>
              <a:rPr lang="en-US" baseline="0" dirty="0" smtClean="0"/>
              <a:t> will present, then we will resume our slideshow and display the last 2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6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julian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introduce yourself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A60E-210E-4A87-92F8-E654784092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3A29E6E-89B2-4AD1-ADB3-D909A1DF8EDE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3E914E-2ADF-4826-9227-130D9D383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ing.purdue.edu/PSP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ing.purdue.edu/PSP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spe@ecn.purdue.edu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cees.org/exams/state-pages/indiana-engineering-exam-registra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72400" cy="3201363"/>
          </a:xfrm>
        </p:spPr>
        <p:txBody>
          <a:bodyPr>
            <a:normAutofit/>
          </a:bodyPr>
          <a:lstStyle/>
          <a:p>
            <a:r>
              <a:rPr lang="en-US" dirty="0" smtClean="0"/>
              <a:t>PLEASE SIGN IN AT ONE OF THE 2 COMPUTERS UP FRONT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8100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PSPE FALL 2013 CALLOUT</a:t>
            </a:r>
          </a:p>
        </p:txBody>
      </p:sp>
    </p:spTree>
    <p:extLst>
      <p:ext uri="{BB962C8B-B14F-4D97-AF65-F5344CB8AC3E}">
        <p14:creationId xmlns:p14="http://schemas.microsoft.com/office/powerpoint/2010/main" val="22056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Roundtable Spring 2013</a:t>
            </a:r>
          </a:p>
        </p:txBody>
      </p:sp>
      <p:pic>
        <p:nvPicPr>
          <p:cNvPr id="4" name="Picture 2" descr="https://sphotos-b.xx.fbcdn.net/hphotos-prn1/541502_10151394661954646_1566536637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7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Roundtable Spring 2013</a:t>
            </a:r>
          </a:p>
        </p:txBody>
      </p:sp>
      <p:pic>
        <p:nvPicPr>
          <p:cNvPr id="4" name="Picture 4" descr="https://sphotos-b.xx.fbcdn.net/hphotos-prn1/17187_10151394663674646_231171952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Rube Goldberg Team</a:t>
            </a:r>
          </a:p>
          <a:p>
            <a:pPr lvl="1"/>
            <a:r>
              <a:rPr lang="en-US" dirty="0"/>
              <a:t>In short: A Rube Goldberg Machine takes a simple task (such as turning on a light, or feeding a fish </a:t>
            </a:r>
            <a:r>
              <a:rPr lang="en-US" i="1" dirty="0"/>
              <a:t>(if you’ve seen Rueben Lucius Goldberg’s drawings))</a:t>
            </a:r>
            <a:r>
              <a:rPr lang="en-US" dirty="0"/>
              <a:t> and makes it extremely complicated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PSPE’s team holds </a:t>
            </a:r>
            <a:r>
              <a:rPr lang="en-US" dirty="0" smtClean="0"/>
              <a:t>World Record for machine with most steps</a:t>
            </a:r>
          </a:p>
          <a:p>
            <a:pPr lvl="1"/>
            <a:r>
              <a:rPr lang="en-US" dirty="0" smtClean="0"/>
              <a:t>Builds a machine every year in the spirit of the famous cartoon by Rube Goldberg</a:t>
            </a:r>
          </a:p>
          <a:p>
            <a:pPr lvl="1"/>
            <a:r>
              <a:rPr lang="en-US" dirty="0" smtClean="0"/>
              <a:t>Competition held every year at the Armory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PSPE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32038"/>
            <a:ext cx="2551400" cy="45259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56" y="0"/>
            <a:ext cx="2878044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77" y="1371600"/>
            <a:ext cx="3092823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752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870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0302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LAST YEARS MACHINE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31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endParaRPr lang="en-US" sz="2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PSPE Rube Goldberg Team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41463"/>
            <a:ext cx="2387600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5310946" cy="3545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53000"/>
            <a:ext cx="2682697" cy="1790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952999"/>
            <a:ext cx="2682696" cy="17906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Tomorrow night (8/30), 6:30 PM</a:t>
            </a:r>
          </a:p>
          <a:p>
            <a:r>
              <a:rPr lang="en-US" sz="2800" dirty="0" smtClean="0"/>
              <a:t>HAMP (Civil) 2101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Rube Goldberg Fall 2013 Callout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We hope to have more companies come to speak to our members and take resumes</a:t>
            </a:r>
          </a:p>
          <a:p>
            <a:pPr lvl="1"/>
            <a:r>
              <a:rPr lang="en-US" dirty="0" smtClean="0"/>
              <a:t>Professional development speakers (Resume talks, interview tips)</a:t>
            </a:r>
          </a:p>
          <a:p>
            <a:pPr lvl="1"/>
            <a:r>
              <a:rPr lang="en-US" dirty="0" smtClean="0"/>
              <a:t>Special speakers for our members</a:t>
            </a:r>
          </a:p>
          <a:p>
            <a:pPr lvl="1"/>
            <a:r>
              <a:rPr lang="en-US" dirty="0" smtClean="0"/>
              <a:t>Food at some member-only events</a:t>
            </a:r>
          </a:p>
          <a:p>
            <a:pPr lvl="1"/>
            <a:r>
              <a:rPr lang="en-US" dirty="0" smtClean="0"/>
              <a:t>Dinner etiquette with Anthony </a:t>
            </a:r>
            <a:r>
              <a:rPr lang="en-US" dirty="0" err="1" smtClean="0"/>
              <a:t>Cawdron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CAT plant tour 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Drnevich</a:t>
            </a:r>
            <a:r>
              <a:rPr lang="en-US" dirty="0" smtClean="0"/>
              <a:t> PE Licensure Talk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PSPE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Service/Social</a:t>
            </a:r>
          </a:p>
          <a:p>
            <a:pPr lvl="1"/>
            <a:r>
              <a:rPr lang="en-US" dirty="0" smtClean="0"/>
              <a:t>In charge of membership social events (at least 1 per semester) </a:t>
            </a:r>
          </a:p>
          <a:p>
            <a:pPr lvl="1"/>
            <a:r>
              <a:rPr lang="en-US" dirty="0" smtClean="0"/>
              <a:t>The chief volunteers for the Order of the Engineer Ceremony and the </a:t>
            </a:r>
            <a:r>
              <a:rPr lang="en-US" dirty="0" err="1" smtClean="0"/>
              <a:t>MathCounts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Does service and volunteer work around campus and Lafayette/West Lafayette </a:t>
            </a:r>
          </a:p>
          <a:p>
            <a:pPr lvl="1"/>
            <a:r>
              <a:rPr lang="en-US" dirty="0" smtClean="0"/>
              <a:t>In charge of float or poster for homecoming parade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PSPE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3675" y="5095875"/>
            <a:ext cx="2600325" cy="17621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15240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Offers leadership opportunities to give you an edge over your peers</a:t>
            </a:r>
          </a:p>
          <a:p>
            <a:r>
              <a:rPr lang="en-US" dirty="0" smtClean="0"/>
              <a:t>Opportunities to speak with companies and other distinguished individuals </a:t>
            </a:r>
          </a:p>
          <a:p>
            <a:r>
              <a:rPr lang="en-US" dirty="0" smtClean="0"/>
              <a:t>Sponsors events and distributes information to help you prepare for the Fundamentals of Engineering Exam and eventual Professional Licensure</a:t>
            </a:r>
          </a:p>
          <a:p>
            <a:r>
              <a:rPr lang="en-US" dirty="0" smtClean="0"/>
              <a:t>Opportunities to be a committee member and help organize events for PSPE </a:t>
            </a:r>
          </a:p>
          <a:p>
            <a:r>
              <a:rPr lang="en-US" dirty="0" smtClean="0"/>
              <a:t>In addition to your PSPE membership, you will receive free student membership into NSPE and ISPE</a:t>
            </a:r>
          </a:p>
          <a:p>
            <a:r>
              <a:rPr lang="en-US" dirty="0" smtClean="0"/>
              <a:t>Great resume booster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Can PSPE Benefit You?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always looking for more leaders</a:t>
            </a:r>
          </a:p>
          <a:p>
            <a:r>
              <a:rPr lang="en-US" dirty="0" smtClean="0"/>
              <a:t>Committee Positions Available: 	</a:t>
            </a:r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Social/Service </a:t>
            </a:r>
          </a:p>
          <a:p>
            <a:pPr lvl="1"/>
            <a:r>
              <a:rPr lang="en-US" dirty="0" smtClean="0"/>
              <a:t>OE/</a:t>
            </a:r>
            <a:r>
              <a:rPr lang="en-US" dirty="0" err="1" smtClean="0"/>
              <a:t>MathCounts</a:t>
            </a:r>
            <a:endParaRPr lang="en-US" dirty="0" smtClean="0"/>
          </a:p>
          <a:p>
            <a:pPr lvl="1"/>
            <a:r>
              <a:rPr lang="en-US" dirty="0" smtClean="0"/>
              <a:t>Research Roundtable </a:t>
            </a:r>
          </a:p>
          <a:p>
            <a:pPr lvl="1"/>
            <a:r>
              <a:rPr lang="en-US" dirty="0" smtClean="0"/>
              <a:t>We are in need of a Webmaster  </a:t>
            </a:r>
          </a:p>
          <a:p>
            <a:r>
              <a:rPr lang="en-US" dirty="0" smtClean="0"/>
              <a:t>Rube Goldberg Team is seeking new members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you are interested in a position, come ask us about its responsibilities after the presentation.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Opportunities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51460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PSPE FALL 2013 CALLOUT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8/29/13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9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116" y="1356443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Applications:</a:t>
            </a:r>
          </a:p>
          <a:p>
            <a:pPr lvl="1"/>
            <a:r>
              <a:rPr lang="en-US" sz="1800" dirty="0" smtClean="0"/>
              <a:t>Due by Friday 9/06/2013</a:t>
            </a:r>
          </a:p>
          <a:p>
            <a:pPr lvl="1"/>
            <a:r>
              <a:rPr lang="en-US" sz="1800" dirty="0" smtClean="0"/>
              <a:t>At front of room and </a:t>
            </a:r>
            <a:r>
              <a:rPr lang="en-US" sz="1800" dirty="0" smtClean="0"/>
              <a:t>on our website </a:t>
            </a:r>
            <a:r>
              <a:rPr lang="en-US" sz="1800" dirty="0">
                <a:hlinkClick r:id="rId3"/>
              </a:rPr>
              <a:t>www.engineering.purdue.edu/PSPE/</a:t>
            </a:r>
            <a:r>
              <a:rPr lang="en-US" sz="1800" dirty="0"/>
              <a:t>  </a:t>
            </a:r>
          </a:p>
          <a:p>
            <a:r>
              <a:rPr lang="en-US" sz="2200" dirty="0" smtClean="0"/>
              <a:t>Membership Dues: </a:t>
            </a:r>
          </a:p>
          <a:p>
            <a:pPr lvl="1"/>
            <a:r>
              <a:rPr lang="en-US" sz="1800" dirty="0" smtClean="0"/>
              <a:t>$15 for the semester</a:t>
            </a:r>
          </a:p>
          <a:p>
            <a:pPr lvl="1"/>
            <a:r>
              <a:rPr lang="en-US" sz="1800" dirty="0" smtClean="0"/>
              <a:t>$25 for the full year</a:t>
            </a:r>
            <a:endParaRPr lang="en-US" sz="1600" dirty="0" smtClean="0"/>
          </a:p>
          <a:p>
            <a:r>
              <a:rPr lang="en-US" sz="2200" dirty="0" smtClean="0"/>
              <a:t>It is mandatory to pay your dues when you turn your membership form</a:t>
            </a:r>
            <a:endParaRPr lang="en-US" sz="1600" dirty="0" smtClean="0"/>
          </a:p>
          <a:p>
            <a:r>
              <a:rPr lang="en-US" sz="2200" dirty="0" smtClean="0"/>
              <a:t>Must be an Engineering student to join PSPE.</a:t>
            </a:r>
          </a:p>
          <a:p>
            <a:pPr lvl="1"/>
            <a:r>
              <a:rPr lang="en-US" sz="1800" dirty="0" smtClean="0"/>
              <a:t>Webmaster may be a non-engineering student</a:t>
            </a:r>
          </a:p>
          <a:p>
            <a:pPr lvl="1"/>
            <a:r>
              <a:rPr lang="en-US" sz="1800" dirty="0" smtClean="0"/>
              <a:t>However, any major is welcomed with the Rube Goldberg Team</a:t>
            </a:r>
            <a:endParaRPr lang="en-US" sz="1600" dirty="0" smtClean="0"/>
          </a:p>
          <a:p>
            <a:r>
              <a:rPr lang="en-US" sz="2200" dirty="0" smtClean="0"/>
              <a:t>Information for joining NSPE and ISPE will be provided when you become a member.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sz="6000" dirty="0" smtClean="0"/>
              <a:t>How to Join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0"/>
            <a:ext cx="20574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For PSPE Members interested in joining a committee (Events, Research Roundtable, Service/Social)</a:t>
            </a:r>
          </a:p>
          <a:p>
            <a:r>
              <a:rPr lang="en-US" dirty="0" smtClean="0"/>
              <a:t>Wednesday, September 4</a:t>
            </a:r>
            <a:r>
              <a:rPr lang="en-US" baseline="30000" dirty="0" smtClean="0"/>
              <a:t>th</a:t>
            </a:r>
            <a:r>
              <a:rPr lang="en-US" dirty="0" smtClean="0"/>
              <a:t> at 6:30 PM</a:t>
            </a:r>
          </a:p>
          <a:p>
            <a:r>
              <a:rPr lang="en-US" dirty="0" smtClean="0"/>
              <a:t>Location: Forney 1043</a:t>
            </a:r>
          </a:p>
          <a:p>
            <a:r>
              <a:rPr lang="en-US" dirty="0" smtClean="0"/>
              <a:t>Please contact us (by email or at our office) if you are interested in joining a committee, but cannot attend this meeting</a:t>
            </a:r>
          </a:p>
          <a:p>
            <a:r>
              <a:rPr lang="en-US" dirty="0" smtClean="0"/>
              <a:t>Committee Applications will be due Wednesday, September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Committee Callout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Our office is located at HAMP (Civil) 1250</a:t>
            </a:r>
          </a:p>
          <a:p>
            <a:r>
              <a:rPr lang="en-US" dirty="0" smtClean="0"/>
              <a:t>Every Tuesday</a:t>
            </a:r>
          </a:p>
          <a:p>
            <a:pPr lvl="1"/>
            <a:r>
              <a:rPr lang="en-US" dirty="0"/>
              <a:t>11:00 AM to 12:00 PM – Julian Hayes</a:t>
            </a:r>
          </a:p>
          <a:p>
            <a:pPr lvl="1"/>
            <a:r>
              <a:rPr lang="en-US" dirty="0"/>
              <a:t>12:00 PM to 1:30 PM – Will </a:t>
            </a:r>
            <a:r>
              <a:rPr lang="en-US" dirty="0" err="1"/>
              <a:t>Gresiak</a:t>
            </a:r>
            <a:endParaRPr lang="en-US" dirty="0"/>
          </a:p>
          <a:p>
            <a:pPr lvl="1"/>
            <a:r>
              <a:rPr lang="en-US" dirty="0"/>
              <a:t>1:30 PM to 2:30 PM – Ryan </a:t>
            </a:r>
            <a:r>
              <a:rPr lang="en-US" dirty="0" err="1"/>
              <a:t>Hom</a:t>
            </a:r>
            <a:endParaRPr lang="en-US" dirty="0"/>
          </a:p>
          <a:p>
            <a:pPr lvl="1"/>
            <a:r>
              <a:rPr lang="en-US" dirty="0"/>
              <a:t>2:30 PM to 3:30 PM – Riley </a:t>
            </a:r>
            <a:r>
              <a:rPr lang="en-US" dirty="0" err="1"/>
              <a:t>Barta</a:t>
            </a:r>
            <a:endParaRPr lang="en-US" dirty="0"/>
          </a:p>
          <a:p>
            <a:pPr lvl="1"/>
            <a:r>
              <a:rPr lang="en-US" dirty="0"/>
              <a:t>3:30 PM to 4:30 PM – </a:t>
            </a:r>
            <a:r>
              <a:rPr lang="en-US" dirty="0" smtClean="0"/>
              <a:t>Jon </a:t>
            </a:r>
            <a:r>
              <a:rPr lang="en-US" dirty="0"/>
              <a:t>Baker</a:t>
            </a:r>
          </a:p>
          <a:p>
            <a:pPr lvl="1"/>
            <a:r>
              <a:rPr lang="en-US" dirty="0"/>
              <a:t>4:30 PM to 5:30 PM – </a:t>
            </a:r>
            <a:r>
              <a:rPr lang="en-US" dirty="0" err="1"/>
              <a:t>Udit</a:t>
            </a:r>
            <a:r>
              <a:rPr lang="en-US" dirty="0"/>
              <a:t> Vyas</a:t>
            </a:r>
          </a:p>
          <a:p>
            <a:pPr lvl="1"/>
            <a:r>
              <a:rPr lang="en-US" dirty="0"/>
              <a:t>By Request – Albert </a:t>
            </a:r>
            <a:r>
              <a:rPr lang="en-US" dirty="0" err="1" smtClean="0"/>
              <a:t>Sroka</a:t>
            </a: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/>
              <a:t>Email </a:t>
            </a:r>
            <a:r>
              <a:rPr lang="en-US" dirty="0" smtClean="0"/>
              <a:t>us at pspe@ecn.purdue.edu </a:t>
            </a:r>
            <a:r>
              <a:rPr lang="en-US" dirty="0"/>
              <a:t>if you would like to schedule an appointment outside of these times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2013 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3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website</a:t>
            </a:r>
          </a:p>
          <a:p>
            <a:pPr lvl="1"/>
            <a:r>
              <a:rPr lang="en-US" dirty="0">
                <a:hlinkClick r:id="rId3"/>
              </a:rPr>
              <a:t>www.engineering.purdue.edu/PSPE/</a:t>
            </a:r>
            <a:r>
              <a:rPr lang="en-US" dirty="0"/>
              <a:t> </a:t>
            </a:r>
          </a:p>
          <a:p>
            <a:r>
              <a:rPr lang="en-US" dirty="0" smtClean="0"/>
              <a:t>Our Email</a:t>
            </a:r>
          </a:p>
          <a:p>
            <a:pPr lvl="1"/>
            <a:r>
              <a:rPr lang="en-US" dirty="0" smtClean="0">
                <a:hlinkClick r:id="rId4"/>
              </a:rPr>
              <a:t>pspe@ecn.purdue.edu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PSPE Rube Goldberg</a:t>
            </a:r>
          </a:p>
          <a:p>
            <a:pPr lvl="1"/>
            <a:r>
              <a:rPr lang="en-US" dirty="0" smtClean="0"/>
              <a:t>web.ics.purdue.edu/~</a:t>
            </a:r>
            <a:r>
              <a:rPr lang="en-US" dirty="0" err="1" smtClean="0"/>
              <a:t>pe</a:t>
            </a:r>
            <a:r>
              <a:rPr lang="en-US" dirty="0" smtClean="0"/>
              <a:t>/  </a:t>
            </a:r>
          </a:p>
          <a:p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Facebook.com/pspe1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PurdueSPE</a:t>
            </a:r>
            <a:endParaRPr lang="en-US" dirty="0" smtClean="0"/>
          </a:p>
          <a:p>
            <a:r>
              <a:rPr lang="en-US" dirty="0" err="1" smtClean="0"/>
              <a:t>BoilerLink</a:t>
            </a:r>
            <a:r>
              <a:rPr lang="en-US" dirty="0" smtClean="0"/>
              <a:t> (GetInvolved)</a:t>
            </a:r>
            <a:endParaRPr lang="en-US" dirty="0" smtClean="0"/>
          </a:p>
          <a:p>
            <a:pPr lvl="1"/>
            <a:r>
              <a:rPr lang="en-US" dirty="0" smtClean="0"/>
              <a:t>boilerlink.purdue.edu/organization/</a:t>
            </a:r>
            <a:r>
              <a:rPr lang="en-US" dirty="0" err="1" smtClean="0"/>
              <a:t>pspe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PSPE </a:t>
            </a:r>
            <a:r>
              <a:rPr lang="en-US" dirty="0"/>
              <a:t>office – HAMP (Civil) 1250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Deadline for registering for the October 2013 FE Exam is </a:t>
            </a:r>
            <a:r>
              <a:rPr lang="en-US" dirty="0" smtClean="0">
                <a:solidFill>
                  <a:srgbClr val="FF0000"/>
                </a:solidFill>
              </a:rPr>
              <a:t>Thursday, September 5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is exactly 1 week from </a:t>
            </a:r>
            <a:r>
              <a:rPr lang="en-US" dirty="0" smtClean="0"/>
              <a:t>tonight</a:t>
            </a:r>
          </a:p>
          <a:p>
            <a:pPr lvl="1"/>
            <a:r>
              <a:rPr lang="en-US" dirty="0" smtClean="0"/>
              <a:t>Exam may be taken by seniors graduating in December</a:t>
            </a:r>
          </a:p>
          <a:p>
            <a:pPr lvl="1"/>
            <a:r>
              <a:rPr lang="en-US" dirty="0" smtClean="0"/>
              <a:t>Individuals </a:t>
            </a:r>
            <a:r>
              <a:rPr lang="en-US" dirty="0"/>
              <a:t>must complete a student application </a:t>
            </a:r>
            <a:r>
              <a:rPr lang="en-US" dirty="0" smtClean="0"/>
              <a:t>and </a:t>
            </a:r>
            <a:r>
              <a:rPr lang="en-US" dirty="0"/>
              <a:t>mail it to NCEES at the address on the form before September 5, </a:t>
            </a:r>
            <a:r>
              <a:rPr lang="en-US" dirty="0" smtClean="0"/>
              <a:t>2013</a:t>
            </a:r>
          </a:p>
          <a:p>
            <a:pPr lvl="1"/>
            <a:r>
              <a:rPr lang="en-US" dirty="0"/>
              <a:t>After submitting the FE </a:t>
            </a:r>
            <a:r>
              <a:rPr lang="en-US" dirty="0" smtClean="0"/>
              <a:t>approval application</a:t>
            </a:r>
            <a:r>
              <a:rPr lang="en-US" dirty="0"/>
              <a:t>, register online with NCEES (deadline: September 5, 2013) to reserve your seat for the </a:t>
            </a:r>
            <a:r>
              <a:rPr lang="en-US" dirty="0" smtClean="0"/>
              <a:t>exam</a:t>
            </a:r>
          </a:p>
          <a:p>
            <a:pPr lvl="1"/>
            <a:r>
              <a:rPr lang="en-US" dirty="0" smtClean="0"/>
              <a:t>NCEES Website for Indiana engineering exam registration</a:t>
            </a:r>
          </a:p>
          <a:p>
            <a:pPr lvl="2"/>
            <a:r>
              <a:rPr lang="en-US" dirty="0">
                <a:hlinkClick r:id="rId3"/>
              </a:rPr>
              <a:t>http://ncees.org/exams/state-pages/indiana-engineering-exam-registration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 Exam 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 Bowen</a:t>
            </a:r>
          </a:p>
          <a:p>
            <a:pPr lvl="1"/>
            <a:r>
              <a:rPr lang="en-US" dirty="0" smtClean="0"/>
              <a:t>Former president of ISPE (Indiana Society of Professional Engineers)</a:t>
            </a:r>
          </a:p>
          <a:p>
            <a:pPr lvl="1"/>
            <a:r>
              <a:rPr lang="en-US" dirty="0" smtClean="0"/>
              <a:t>Director </a:t>
            </a:r>
            <a:r>
              <a:rPr lang="en-US" dirty="0"/>
              <a:t>of </a:t>
            </a:r>
            <a:r>
              <a:rPr lang="en-US" dirty="0" smtClean="0"/>
              <a:t>Energy </a:t>
            </a:r>
            <a:r>
              <a:rPr lang="en-US" dirty="0"/>
              <a:t>and </a:t>
            </a:r>
            <a:r>
              <a:rPr lang="en-US" dirty="0" smtClean="0"/>
              <a:t>Engineering, Purdue Physical Facilities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 ALL FOR COMING!!!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DON’T FORGET TO SIGN IN AT ONE OF THE TWO COMPUTERS UP FRONT!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website</a:t>
            </a:r>
          </a:p>
          <a:p>
            <a:pPr lvl="1"/>
            <a:r>
              <a:rPr lang="en-US" dirty="0"/>
              <a:t>engineering.purdue.edu/PSPE</a:t>
            </a:r>
            <a:r>
              <a:rPr lang="en-US" dirty="0" smtClean="0"/>
              <a:t>/</a:t>
            </a:r>
          </a:p>
          <a:p>
            <a:r>
              <a:rPr lang="en-US" dirty="0" smtClean="0"/>
              <a:t>Our Email</a:t>
            </a:r>
          </a:p>
          <a:p>
            <a:pPr lvl="1"/>
            <a:r>
              <a:rPr lang="en-US" dirty="0" smtClean="0"/>
              <a:t>pspe@ecn.purdue.edu </a:t>
            </a:r>
          </a:p>
          <a:p>
            <a:r>
              <a:rPr lang="en-US" dirty="0" smtClean="0"/>
              <a:t>PSPE Rube Goldberg</a:t>
            </a:r>
          </a:p>
          <a:p>
            <a:pPr lvl="1"/>
            <a:r>
              <a:rPr lang="en-US" dirty="0" smtClean="0"/>
              <a:t>web.ics.purdue.edu</a:t>
            </a:r>
            <a:r>
              <a:rPr lang="en-US" dirty="0"/>
              <a:t>/~</a:t>
            </a:r>
            <a:r>
              <a:rPr lang="en-US" dirty="0" err="1"/>
              <a:t>pe</a:t>
            </a:r>
            <a:r>
              <a:rPr lang="en-US" dirty="0" smtClean="0"/>
              <a:t>/</a:t>
            </a:r>
          </a:p>
          <a:p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Facebook.com/pspe1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PurdueSPE</a:t>
            </a:r>
            <a:endParaRPr lang="en-US" dirty="0" smtClean="0"/>
          </a:p>
          <a:p>
            <a:r>
              <a:rPr lang="en-US" dirty="0" err="1" smtClean="0"/>
              <a:t>BoilerLink</a:t>
            </a:r>
            <a:r>
              <a:rPr lang="en-US" dirty="0" smtClean="0"/>
              <a:t> (GetInvolved)</a:t>
            </a:r>
            <a:endParaRPr lang="en-US" dirty="0" smtClean="0"/>
          </a:p>
          <a:p>
            <a:pPr lvl="1"/>
            <a:r>
              <a:rPr lang="en-US" dirty="0" smtClean="0"/>
              <a:t>boilerlink.purdue.edu/organization/</a:t>
            </a:r>
            <a:r>
              <a:rPr lang="en-US" dirty="0" err="1" smtClean="0"/>
              <a:t>pspe</a:t>
            </a:r>
            <a:endParaRPr lang="en-US" dirty="0" smtClean="0"/>
          </a:p>
          <a:p>
            <a:r>
              <a:rPr lang="en-US" dirty="0" smtClean="0"/>
              <a:t>PSPE office – HAMP (Civil) 1250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2973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PSPE stands for </a:t>
            </a:r>
            <a:r>
              <a:rPr lang="en-US" sz="3000" b="1" dirty="0" smtClean="0"/>
              <a:t>P</a:t>
            </a:r>
            <a:r>
              <a:rPr lang="en-US" sz="3000" dirty="0" smtClean="0"/>
              <a:t>urdue </a:t>
            </a:r>
            <a:r>
              <a:rPr lang="en-US" sz="3000" b="1" dirty="0" smtClean="0"/>
              <a:t>S</a:t>
            </a:r>
            <a:r>
              <a:rPr lang="en-US" sz="3000" dirty="0" smtClean="0"/>
              <a:t>ociety of </a:t>
            </a:r>
            <a:r>
              <a:rPr lang="en-US" sz="3000" b="1" dirty="0" smtClean="0"/>
              <a:t>P</a:t>
            </a:r>
            <a:r>
              <a:rPr lang="en-US" sz="3000" dirty="0" smtClean="0"/>
              <a:t>rofessional </a:t>
            </a:r>
            <a:r>
              <a:rPr lang="en-US" sz="3000" b="1" dirty="0" smtClean="0"/>
              <a:t>E</a:t>
            </a:r>
            <a:r>
              <a:rPr lang="en-US" sz="3000" dirty="0" smtClean="0"/>
              <a:t>ngineers </a:t>
            </a:r>
          </a:p>
          <a:p>
            <a:r>
              <a:rPr lang="en-US" sz="3000" dirty="0" smtClean="0"/>
              <a:t>Student chapter of: </a:t>
            </a:r>
          </a:p>
          <a:p>
            <a:pPr lvl="1"/>
            <a:r>
              <a:rPr lang="en-US" sz="2600" dirty="0" smtClean="0"/>
              <a:t>National Society of Professional Engineers (NSPE) </a:t>
            </a:r>
          </a:p>
          <a:p>
            <a:pPr lvl="1"/>
            <a:r>
              <a:rPr lang="en-US" sz="2600" dirty="0" smtClean="0"/>
              <a:t>Indiana Society of Professional Engineers (ISPE) </a:t>
            </a:r>
          </a:p>
          <a:p>
            <a:pPr marL="109728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PSPE?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5240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7" name="Picture 6" descr="Opp NZ engineering job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4495800"/>
            <a:ext cx="2667000" cy="2362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Executive Committee</a:t>
            </a:r>
            <a:endParaRPr lang="en-US" dirty="0" smtClean="0"/>
          </a:p>
          <a:p>
            <a:pPr lvl="1"/>
            <a:r>
              <a:rPr lang="en-US" dirty="0" smtClean="0"/>
              <a:t>Riley </a:t>
            </a:r>
            <a:r>
              <a:rPr lang="en-US" dirty="0" err="1" smtClean="0"/>
              <a:t>Barta</a:t>
            </a:r>
            <a:r>
              <a:rPr lang="en-US" dirty="0" smtClean="0"/>
              <a:t>– President </a:t>
            </a:r>
          </a:p>
          <a:p>
            <a:pPr lvl="1"/>
            <a:r>
              <a:rPr lang="en-US" dirty="0" smtClean="0"/>
              <a:t>Julian Hayes  – Vice President</a:t>
            </a:r>
            <a:endParaRPr lang="en-US" sz="1600" dirty="0" smtClean="0"/>
          </a:p>
          <a:p>
            <a:pPr lvl="1"/>
            <a:r>
              <a:rPr lang="en-US" dirty="0" smtClean="0"/>
              <a:t>Jon Baker – Treasurer</a:t>
            </a:r>
            <a:endParaRPr lang="en-US" sz="1600" dirty="0" smtClean="0"/>
          </a:p>
          <a:p>
            <a:pPr lvl="1"/>
            <a:r>
              <a:rPr lang="en-US" dirty="0" smtClean="0"/>
              <a:t>Albert </a:t>
            </a:r>
            <a:r>
              <a:rPr lang="en-US" dirty="0" err="1" smtClean="0"/>
              <a:t>Sroka</a:t>
            </a:r>
            <a:r>
              <a:rPr lang="en-US" dirty="0" smtClean="0"/>
              <a:t> –Secretary</a:t>
            </a:r>
          </a:p>
          <a:p>
            <a:r>
              <a:rPr lang="en-US" dirty="0" smtClean="0"/>
              <a:t>Committee Heads</a:t>
            </a:r>
          </a:p>
          <a:p>
            <a:pPr lvl="1"/>
            <a:r>
              <a:rPr lang="en-US" dirty="0" smtClean="0"/>
              <a:t>Julian Hayes – Events Committee Head</a:t>
            </a:r>
          </a:p>
          <a:p>
            <a:pPr lvl="1"/>
            <a:r>
              <a:rPr lang="en-US" dirty="0" smtClean="0"/>
              <a:t>Will </a:t>
            </a:r>
            <a:r>
              <a:rPr lang="en-US" dirty="0" err="1" smtClean="0"/>
              <a:t>Gresiak</a:t>
            </a:r>
            <a:r>
              <a:rPr lang="en-US" dirty="0" smtClean="0"/>
              <a:t> – Social Committee Head</a:t>
            </a:r>
          </a:p>
          <a:p>
            <a:pPr lvl="1"/>
            <a:r>
              <a:rPr lang="en-US" dirty="0" smtClean="0"/>
              <a:t>Ryan </a:t>
            </a:r>
            <a:r>
              <a:rPr lang="en-US" dirty="0" err="1" smtClean="0"/>
              <a:t>Hom</a:t>
            </a:r>
            <a:r>
              <a:rPr lang="en-US" dirty="0" smtClean="0"/>
              <a:t> – Research Roundtable Head</a:t>
            </a:r>
          </a:p>
          <a:p>
            <a:pPr lvl="1"/>
            <a:r>
              <a:rPr lang="en-US" dirty="0" err="1" smtClean="0"/>
              <a:t>Udit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r>
              <a:rPr lang="en-US" dirty="0" smtClean="0"/>
              <a:t> – Order of Engineer/</a:t>
            </a:r>
            <a:r>
              <a:rPr lang="en-US" dirty="0" err="1" smtClean="0"/>
              <a:t>MathCounts</a:t>
            </a:r>
            <a:r>
              <a:rPr lang="en-US" dirty="0" smtClean="0"/>
              <a:t> Head</a:t>
            </a:r>
          </a:p>
          <a:p>
            <a:r>
              <a:rPr lang="en-US" dirty="0" smtClean="0"/>
              <a:t>Faculty Advisors </a:t>
            </a:r>
          </a:p>
          <a:p>
            <a:pPr lvl="1"/>
            <a:r>
              <a:rPr lang="en-US" dirty="0" smtClean="0"/>
              <a:t>Dr. Vincent </a:t>
            </a:r>
            <a:r>
              <a:rPr lang="en-US" dirty="0" smtClean="0"/>
              <a:t>Drnevich, P.E. </a:t>
            </a:r>
            <a:r>
              <a:rPr lang="en-US" dirty="0" smtClean="0"/>
              <a:t>– Professor Emeritus of Civil Engineering</a:t>
            </a:r>
            <a:endParaRPr lang="en-US" dirty="0"/>
          </a:p>
          <a:p>
            <a:pPr lvl="1"/>
            <a:r>
              <a:rPr lang="en-US" dirty="0" smtClean="0"/>
              <a:t>Brandon </a:t>
            </a:r>
            <a:r>
              <a:rPr lang="en-US" dirty="0" smtClean="0"/>
              <a:t>Fulk, P.E. </a:t>
            </a:r>
            <a:r>
              <a:rPr lang="en-US" dirty="0" smtClean="0"/>
              <a:t>– Internship coordinator for CEM</a:t>
            </a:r>
          </a:p>
          <a:p>
            <a:pPr marL="109728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Who we are:</a:t>
            </a:r>
            <a:endParaRPr 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5240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7" name="Picture 6" descr="sm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1447800"/>
            <a:ext cx="2743200" cy="216884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0"/>
            <a:ext cx="1905000" cy="1541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Encourages professionalism and professional licensure among students and staff</a:t>
            </a:r>
          </a:p>
          <a:p>
            <a:r>
              <a:rPr lang="en-US" sz="2400" dirty="0" smtClean="0"/>
              <a:t>Fosters the Code of Engineering Ethics in the engineering community</a:t>
            </a:r>
          </a:p>
          <a:p>
            <a:r>
              <a:rPr lang="en-US" sz="2400" dirty="0" smtClean="0"/>
              <a:t>Sponsors activities that promote awareness of career opportunities and the role of professional engineers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PSPE Do?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G-logo-order-of-the-eng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3630" y="9525"/>
            <a:ext cx="3010370" cy="2438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Order of the Engineer Ceremony</a:t>
            </a:r>
          </a:p>
          <a:p>
            <a:pPr lvl="1"/>
            <a:r>
              <a:rPr lang="en-US" sz="2000" dirty="0" smtClean="0"/>
              <a:t>Order of the Engineer inductees wear a stainless steel ring on the small finger of their working hand as a visible reminder of the oath of integrity and ethics that they take as part of the ceremony. </a:t>
            </a:r>
            <a:br>
              <a:rPr lang="en-US" sz="2000" dirty="0" smtClean="0"/>
            </a:b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Participants must either be graduating engineering students or previous engineering graduates.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Does PSPE Do?</a:t>
            </a:r>
            <a:endParaRPr lang="en-US" sz="2800" dirty="0"/>
          </a:p>
        </p:txBody>
      </p:sp>
      <p:pic>
        <p:nvPicPr>
          <p:cNvPr id="7" name="Picture 6" descr="IMG_3382.JPG"/>
          <p:cNvPicPr>
            <a:picLocks noChangeAspect="1"/>
          </p:cNvPicPr>
          <p:nvPr/>
        </p:nvPicPr>
        <p:blipFill>
          <a:blip r:embed="rId4" cstate="print"/>
          <a:srcRect l="7500" t="11111" r="7500" b="15556"/>
          <a:stretch>
            <a:fillRect/>
          </a:stretch>
        </p:blipFill>
        <p:spPr>
          <a:xfrm>
            <a:off x="5943600" y="4787153"/>
            <a:ext cx="3200400" cy="207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dirty="0"/>
              <a:t>MATHCOUNTS is a </a:t>
            </a:r>
            <a:r>
              <a:rPr lang="en-US" dirty="0" smtClean="0"/>
              <a:t>regional and national </a:t>
            </a:r>
            <a:r>
              <a:rPr lang="en-US" dirty="0"/>
              <a:t>competition promoting middle school mathematical achievements. 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MATHCOUNTS is one of the country's largest and most successful education partnerships involving volunteers, educators, industry sponsors, and students.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PSPE Do?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295400"/>
            <a:ext cx="2819400" cy="31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05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Roundtable</a:t>
            </a:r>
          </a:p>
          <a:p>
            <a:pPr lvl="1"/>
            <a:r>
              <a:rPr lang="en-US" dirty="0" smtClean="0"/>
              <a:t>It’s basically </a:t>
            </a:r>
            <a:r>
              <a:rPr lang="en-US" dirty="0" smtClean="0"/>
              <a:t>an Industrial </a:t>
            </a:r>
            <a:r>
              <a:rPr lang="en-US" dirty="0" smtClean="0"/>
              <a:t>Roundtable for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 Students </a:t>
            </a:r>
            <a:r>
              <a:rPr lang="en-US" dirty="0" smtClean="0"/>
              <a:t>can </a:t>
            </a:r>
            <a:r>
              <a:rPr lang="en-US" dirty="0"/>
              <a:t>approach </a:t>
            </a:r>
            <a:r>
              <a:rPr lang="en-US" dirty="0" smtClean="0"/>
              <a:t>companies and professors </a:t>
            </a:r>
            <a:r>
              <a:rPr lang="en-US" dirty="0"/>
              <a:t>and their graduate students about research opportunities</a:t>
            </a:r>
          </a:p>
          <a:p>
            <a:pPr lvl="1"/>
            <a:r>
              <a:rPr lang="en-US" dirty="0"/>
              <a:t>Find information about research opportunities in one location and take the first step toward contributing to a research team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PSPE Do? </a:t>
            </a:r>
            <a:endParaRPr lang="en-US" dirty="0"/>
          </a:p>
        </p:txBody>
      </p:sp>
      <p:pic>
        <p:nvPicPr>
          <p:cNvPr id="1026" name="Picture 2" descr="https://sphotos-b.xx.fbcdn.net/hphotos-frc3/892706_10151394710039646_1819521825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35375"/>
            <a:ext cx="3593233" cy="24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Roundtable Spring 2013</a:t>
            </a:r>
            <a:endParaRPr lang="en-US" dirty="0"/>
          </a:p>
        </p:txBody>
      </p:sp>
      <p:pic>
        <p:nvPicPr>
          <p:cNvPr id="2054" name="Picture 6" descr="https://sphotos-a.xx.fbcdn.net/hphotos-ash3/48171_10151394663769646_1879390707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7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1073</Words>
  <Application>Microsoft Office PowerPoint</Application>
  <PresentationFormat>On-screen Show (4:3)</PresentationFormat>
  <Paragraphs>215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PLEASE SIGN IN AT ONE OF THE 2 COMPUTERS UP FRONT</vt:lpstr>
      <vt:lpstr>PSPE FALL 2013 CALLOUT</vt:lpstr>
      <vt:lpstr>What is PSPE?</vt:lpstr>
      <vt:lpstr>Who we are:</vt:lpstr>
      <vt:lpstr>What Does PSPE Do?</vt:lpstr>
      <vt:lpstr>What Does PSPE Do?</vt:lpstr>
      <vt:lpstr>What Does PSPE Do?</vt:lpstr>
      <vt:lpstr>What Does PSPE Do? </vt:lpstr>
      <vt:lpstr>Research Roundtable Spring 2013</vt:lpstr>
      <vt:lpstr>Research Roundtable Spring 2013</vt:lpstr>
      <vt:lpstr>Research Roundtable Spring 2013</vt:lpstr>
      <vt:lpstr>What Does PSPE Do?</vt:lpstr>
      <vt:lpstr>PowerPoint Presentation</vt:lpstr>
      <vt:lpstr>PSPE Rube Goldberg Team</vt:lpstr>
      <vt:lpstr>Rube Goldberg Fall 2013 Callout</vt:lpstr>
      <vt:lpstr>What Does PSPE Do?</vt:lpstr>
      <vt:lpstr>What Does PSPE Do?</vt:lpstr>
      <vt:lpstr>How Can PSPE Benefit You?</vt:lpstr>
      <vt:lpstr>Leadership Opportunities</vt:lpstr>
      <vt:lpstr>  How to Join </vt:lpstr>
      <vt:lpstr>Committee Callout</vt:lpstr>
      <vt:lpstr>Fall 2013 Office Hours</vt:lpstr>
      <vt:lpstr>Contact Us</vt:lpstr>
      <vt:lpstr>FE Exam Announcements</vt:lpstr>
      <vt:lpstr>Today’s Speaker</vt:lpstr>
      <vt:lpstr>THANK YOU ALL FOR COMING!!!   DON’T FORGET TO SIGN IN AT ONE OF THE TWO COMPUTERS UP FRONT!</vt:lpstr>
      <vt:lpstr>Contact Us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zumperov</dc:creator>
  <cp:lastModifiedBy>VPD-DellPrec</cp:lastModifiedBy>
  <cp:revision>130</cp:revision>
  <dcterms:created xsi:type="dcterms:W3CDTF">2009-08-26T14:32:11Z</dcterms:created>
  <dcterms:modified xsi:type="dcterms:W3CDTF">2013-08-26T13:12:53Z</dcterms:modified>
</cp:coreProperties>
</file>