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8E40-FEC8-4E33-BC6C-17E5C0D640A2}" type="datetimeFigureOut">
              <a:rPr lang="en-AU" smtClean="0"/>
              <a:t>5/12/2015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7533-852D-4087-91E0-75D153170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524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8E40-FEC8-4E33-BC6C-17E5C0D640A2}" type="datetimeFigureOut">
              <a:rPr lang="en-AU" smtClean="0"/>
              <a:t>5/12/2015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7533-852D-4087-91E0-75D153170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14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8E40-FEC8-4E33-BC6C-17E5C0D640A2}" type="datetimeFigureOut">
              <a:rPr lang="en-AU" smtClean="0"/>
              <a:t>5/12/2015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7533-852D-4087-91E0-75D153170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502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8E40-FEC8-4E33-BC6C-17E5C0D640A2}" type="datetimeFigureOut">
              <a:rPr lang="en-AU" smtClean="0"/>
              <a:t>5/12/2015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7533-852D-4087-91E0-75D153170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966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8E40-FEC8-4E33-BC6C-17E5C0D640A2}" type="datetimeFigureOut">
              <a:rPr lang="en-AU" smtClean="0"/>
              <a:t>5/12/2015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7533-852D-4087-91E0-75D153170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85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8E40-FEC8-4E33-BC6C-17E5C0D640A2}" type="datetimeFigureOut">
              <a:rPr lang="en-AU" smtClean="0"/>
              <a:t>5/12/2015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7533-852D-4087-91E0-75D153170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57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8E40-FEC8-4E33-BC6C-17E5C0D640A2}" type="datetimeFigureOut">
              <a:rPr lang="en-AU" smtClean="0"/>
              <a:t>5/12/2015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7533-852D-4087-91E0-75D153170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19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8E40-FEC8-4E33-BC6C-17E5C0D640A2}" type="datetimeFigureOut">
              <a:rPr lang="en-AU" smtClean="0"/>
              <a:t>5/12/2015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7533-852D-4087-91E0-75D153170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288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8E40-FEC8-4E33-BC6C-17E5C0D640A2}" type="datetimeFigureOut">
              <a:rPr lang="en-AU" smtClean="0"/>
              <a:t>5/12/2015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7533-852D-4087-91E0-75D153170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8E40-FEC8-4E33-BC6C-17E5C0D640A2}" type="datetimeFigureOut">
              <a:rPr lang="en-AU" smtClean="0"/>
              <a:t>5/12/2015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7533-852D-4087-91E0-75D153170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65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8E40-FEC8-4E33-BC6C-17E5C0D640A2}" type="datetimeFigureOut">
              <a:rPr lang="en-AU" smtClean="0"/>
              <a:t>5/12/2015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7533-852D-4087-91E0-75D153170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922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D8E40-FEC8-4E33-BC6C-17E5C0D640A2}" type="datetimeFigureOut">
              <a:rPr lang="en-AU" smtClean="0"/>
              <a:t>5/12/2015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27533-852D-4087-91E0-75D153170A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391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LED Diver </a:t>
            </a:r>
            <a:r>
              <a:rPr lang="en-AU" sz="4000" dirty="0" smtClean="0"/>
              <a:t>(Buck Converter</a:t>
            </a:r>
            <a:r>
              <a:rPr lang="en-AU" sz="40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- Controlled by Texas Instruments LM3409HV Buck Controller</a:t>
            </a:r>
          </a:p>
          <a:p>
            <a:r>
              <a:rPr lang="en-AU" dirty="0" smtClean="0"/>
              <a:t>- Steps down Application board 12V power to 6V, 0.5A max</a:t>
            </a:r>
          </a:p>
          <a:p>
            <a:r>
              <a:rPr lang="en-AU" dirty="0" smtClean="0"/>
              <a:t>- Output current adjustable via PWM to allow for LED dimming</a:t>
            </a:r>
          </a:p>
          <a:p>
            <a:r>
              <a:rPr lang="en-AU" dirty="0" smtClean="0"/>
              <a:t>- Drives two high power white LEDs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135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Schematic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238" y="1825625"/>
            <a:ext cx="97955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6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Board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380" y="1825625"/>
            <a:ext cx="6559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8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Board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b="1" dirty="0" smtClean="0"/>
              <a:t>Main considerations taken in design of the board:</a:t>
            </a:r>
          </a:p>
          <a:p>
            <a:r>
              <a:rPr lang="en-AU" dirty="0" smtClean="0"/>
              <a:t>No ground plane or traces opposite the inductor avoid effects of eddy currents</a:t>
            </a:r>
          </a:p>
          <a:p>
            <a:r>
              <a:rPr lang="en-AU" dirty="0" smtClean="0"/>
              <a:t>Input capacitors located as close to the chip power pins on the same layer</a:t>
            </a:r>
          </a:p>
          <a:p>
            <a:r>
              <a:rPr lang="en-AU" dirty="0" smtClean="0"/>
              <a:t>Drain of PFET connected as close as possible to power inductor, with minimal trace area</a:t>
            </a:r>
          </a:p>
          <a:p>
            <a:r>
              <a:rPr lang="en-AU" dirty="0" smtClean="0"/>
              <a:t>Place output capacitor close to the inductor</a:t>
            </a:r>
          </a:p>
          <a:p>
            <a:r>
              <a:rPr lang="en-AU" dirty="0" smtClean="0"/>
              <a:t>At least 4 thermal </a:t>
            </a:r>
            <a:r>
              <a:rPr lang="en-AU" dirty="0" err="1" smtClean="0"/>
              <a:t>vias</a:t>
            </a:r>
            <a:r>
              <a:rPr lang="en-AU" dirty="0" smtClean="0"/>
              <a:t> located under the buck controller thermal pad for heat dissipation	</a:t>
            </a:r>
          </a:p>
          <a:p>
            <a:r>
              <a:rPr lang="en-AU" dirty="0" smtClean="0"/>
              <a:t>Isolate small signal ground (IC ground) from the power ground</a:t>
            </a:r>
          </a:p>
        </p:txBody>
      </p:sp>
    </p:spTree>
    <p:extLst>
      <p:ext uri="{BB962C8B-B14F-4D97-AF65-F5344CB8AC3E}">
        <p14:creationId xmlns:p14="http://schemas.microsoft.com/office/powerpoint/2010/main" val="301583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Board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Minimise the use of </a:t>
            </a:r>
            <a:r>
              <a:rPr lang="en-AU" dirty="0" err="1" smtClean="0"/>
              <a:t>vias</a:t>
            </a:r>
            <a:r>
              <a:rPr lang="en-AU" dirty="0" smtClean="0"/>
              <a:t> for the power ground</a:t>
            </a:r>
          </a:p>
          <a:p>
            <a:r>
              <a:rPr lang="en-AU" dirty="0" smtClean="0"/>
              <a:t>Isolate noise-causing components (diode, inductor, PWM signal) away from other components</a:t>
            </a:r>
          </a:p>
          <a:p>
            <a:r>
              <a:rPr lang="en-AU" dirty="0" smtClean="0"/>
              <a:t>In particular, there recommendations for designing the feedback route. However the design of our particular driver makes them somewhat irrelevant.</a:t>
            </a:r>
          </a:p>
          <a:p>
            <a:r>
              <a:rPr lang="en-AU" dirty="0" smtClean="0"/>
              <a:t>Proper land pattern of power components to minimize impedance: (Application Notes 136, Page 7)</a:t>
            </a:r>
          </a:p>
          <a:p>
            <a:pPr marL="0" indent="0">
              <a:buNone/>
            </a:pPr>
            <a:r>
              <a:rPr lang="en-AU" dirty="0" smtClean="0"/>
              <a:t>	http://cds.linear.com/docs/en/application-note/an136f.pdf</a:t>
            </a:r>
          </a:p>
        </p:txBody>
      </p:sp>
    </p:spTree>
    <p:extLst>
      <p:ext uri="{BB962C8B-B14F-4D97-AF65-F5344CB8AC3E}">
        <p14:creationId xmlns:p14="http://schemas.microsoft.com/office/powerpoint/2010/main" val="356357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LED Diver (Buck Converter)</vt:lpstr>
      <vt:lpstr>Schematic</vt:lpstr>
      <vt:lpstr>Board</vt:lpstr>
      <vt:lpstr>Board (cont.)</vt:lpstr>
      <vt:lpstr>Board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 Diver (Buck Converter)</dc:title>
  <dc:creator>Wen Shen Mow</dc:creator>
  <cp:lastModifiedBy>Wen Shen Mow</cp:lastModifiedBy>
  <cp:revision>4</cp:revision>
  <dcterms:created xsi:type="dcterms:W3CDTF">2015-12-05T00:33:52Z</dcterms:created>
  <dcterms:modified xsi:type="dcterms:W3CDTF">2015-12-05T01:29:47Z</dcterms:modified>
</cp:coreProperties>
</file>