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ds/symlink/tps758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9D07-DEAF-4923-B561-34BDFAB4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Conversion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3E65-9F80-435B-83CC-B9AD91A5D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Park, Guillermo Martinez</a:t>
            </a:r>
          </a:p>
        </p:txBody>
      </p:sp>
    </p:spTree>
    <p:extLst>
      <p:ext uri="{BB962C8B-B14F-4D97-AF65-F5344CB8AC3E}">
        <p14:creationId xmlns:p14="http://schemas.microsoft.com/office/powerpoint/2010/main" val="38963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2780A-D5CB-4008-B170-D2B1F943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1538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12v -&gt; 5v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A032-8CDA-417F-8003-0FD675C9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LM2678 switcher to convert</a:t>
            </a:r>
          </a:p>
          <a:p>
            <a:r>
              <a:rPr lang="en-US" dirty="0">
                <a:solidFill>
                  <a:schemeClr val="bg1"/>
                </a:solidFill>
              </a:rPr>
              <a:t>Built similarly to typical application from datasheet, should work fine</a:t>
            </a:r>
          </a:p>
          <a:p>
            <a:r>
              <a:rPr lang="en-US" dirty="0">
                <a:solidFill>
                  <a:schemeClr val="bg1"/>
                </a:solidFill>
              </a:rPr>
              <a:t>Capacitor size and quantity was carried over from last year’s schematic, might be better to use the typical capacitors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FC07F-6789-460D-95EA-B8CCD7879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t="3889" r="2621" b="9327"/>
          <a:stretch/>
        </p:blipFill>
        <p:spPr>
          <a:xfrm>
            <a:off x="5301010" y="1444988"/>
            <a:ext cx="6870549" cy="322714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8A15F-941E-43BE-B1DA-0691C991F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1" b="3296"/>
          <a:stretch/>
        </p:blipFill>
        <p:spPr>
          <a:xfrm>
            <a:off x="6039815" y="4909038"/>
            <a:ext cx="6164614" cy="19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3F76-EECE-4668-8868-CCF4F002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474A-E902-4011-BEF6-5597A8F5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DED94-CD29-4040-82FC-C76BBAD99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" t="943" r="770" b="-943"/>
          <a:stretch/>
        </p:blipFill>
        <p:spPr>
          <a:xfrm>
            <a:off x="454" y="263769"/>
            <a:ext cx="12191546" cy="66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741F-64DE-4E1E-A3F6-34769CFC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12v -&gt; 3.3v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3F63-7EEF-4B97-83C2-0A68B478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portion is exactly the same as the 12-&gt;5 conversion, separate lines are good apparently</a:t>
            </a:r>
          </a:p>
          <a:p>
            <a:r>
              <a:rPr lang="en-US" dirty="0">
                <a:solidFill>
                  <a:schemeClr val="bg1"/>
                </a:solidFill>
              </a:rPr>
              <a:t>Bottom device is a TO-263 voltage regulator to convert 5v to 3.3v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81D5D-7000-4F91-83F2-6C951550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55" y="1892564"/>
            <a:ext cx="6786574" cy="463183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2EAAA-9466-4D47-B86F-9F28023D972B}"/>
              </a:ext>
            </a:extLst>
          </p:cNvPr>
          <p:cNvSpPr/>
          <p:nvPr/>
        </p:nvSpPr>
        <p:spPr>
          <a:xfrm>
            <a:off x="331136" y="6488667"/>
            <a:ext cx="33645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https://www.ti.com/lit/ds/symlink/tps758.pdf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41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8F757-81FD-4352-A6EC-B11F1E01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0"/>
            <a:ext cx="10115550" cy="69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F605-FF9C-4810-B040-113C4961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Power on LEDs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42C70-3D32-4878-9E50-47802316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QoL feature – the LEDs will give visual feedback if the 12v, 5v, 3.3v lines are powered. Resistor values can be changed if necessary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FA1A5-07EE-4837-A00A-B357BD53B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" t="18769" r="112" b="12632"/>
          <a:stretch/>
        </p:blipFill>
        <p:spPr>
          <a:xfrm>
            <a:off x="7191726" y="-3"/>
            <a:ext cx="5000274" cy="3361551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E974-410F-4088-87EA-E82CFD2D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3604669"/>
            <a:ext cx="4914899" cy="32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0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 Conversion Board</vt:lpstr>
      <vt:lpstr>12v -&gt; 5v Conversion</vt:lpstr>
      <vt:lpstr>PowerPoint Presentation</vt:lpstr>
      <vt:lpstr>12v -&gt; 3.3v Conversion</vt:lpstr>
      <vt:lpstr>PowerPoint Presentation</vt:lpstr>
      <vt:lpstr>Power on LEDs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Conversion Board</dc:title>
  <dc:creator>Erin Park</dc:creator>
  <cp:lastModifiedBy>Erin Park</cp:lastModifiedBy>
  <cp:revision>3</cp:revision>
  <dcterms:created xsi:type="dcterms:W3CDTF">2019-10-16T14:57:27Z</dcterms:created>
  <dcterms:modified xsi:type="dcterms:W3CDTF">2019-10-16T15:08:51Z</dcterms:modified>
</cp:coreProperties>
</file>