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CDDF-9E9F-47BD-B2F2-25118B7D3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9615D-DA4D-4A4B-A097-4B8BA85B8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15AE-13C6-4601-868E-0EB819B6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9FB-A860-4603-94BE-159E01933E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E40D-C4D6-4F7D-A252-DFB55BA5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24E4-A853-4DAA-A6F1-007D6491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E26-4D9B-4386-A3E4-0F49FF6B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DE8D-DD29-4A1F-B898-1882FB46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6A4FC-ED22-4F74-A6F4-A24340F5E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AFD5-49C0-445D-9D9E-F69C9310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9FB-A860-4603-94BE-159E01933E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DD5E2-CFF3-43B1-98FF-8F3149C0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87F7-4570-4A7A-A939-A3342B7E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E26-4D9B-4386-A3E4-0F49FF6B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9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571B4-1861-42B7-BAFD-1939C7E30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FB077-1358-4344-B6E3-6B7BEE152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B953-7A81-49EC-9938-5B426C19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9FB-A860-4603-94BE-159E01933E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3D8C-4E25-48B5-B451-13EFFEFE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F2B5-3EF6-4D85-9728-D8461447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E26-4D9B-4386-A3E4-0F49FF6B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7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497A-76AE-4C7C-A88F-A537AA27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8AFC-6D3F-4733-9509-2F0E7CD2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8BC9-B98F-4EE4-B5FC-333B8BC3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9FB-A860-4603-94BE-159E01933E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BE32-D69F-4215-8E56-F762EAF5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6888-CD9C-4284-B11B-87E4A10E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E26-4D9B-4386-A3E4-0F49FF6B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1EE7-FA01-4E98-8964-3E9A1F35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87A6-8FB4-4AFC-8826-EB1E40C7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2EDD-302F-459E-97EF-63F762F4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9FB-A860-4603-94BE-159E01933E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99A02-E18D-4AF5-9CC5-D31B0855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5AA6-8DA4-4983-AB11-70D13F46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E26-4D9B-4386-A3E4-0F49FF6B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8E18-FE27-452A-A713-BBB7B944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5EF3-EF67-409B-A833-AE9B14691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855DD-DD4F-4282-8378-81F15DE7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8A405-D83E-473C-8357-F47F3F2C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9FB-A860-4603-94BE-159E01933E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35D29-BC76-4104-B381-1C4091E9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4EF9-BE32-468E-B347-A0D17469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E26-4D9B-4386-A3E4-0F49FF6B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1B71-76E4-4C6B-909F-B4145132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E7F18-CBF5-439B-9B58-E4A628C4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05E0-177B-41FE-9C2B-64669D855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323F1-AA64-412E-96BF-24D1C710B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B07F4-165F-4A8C-BBD3-60F18A07A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8F041-6346-4625-BE37-97BCC5B0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9FB-A860-4603-94BE-159E01933E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3A830-F015-4C7D-ABFA-F5D4DA39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2BCF6-7FC7-409F-9B7F-A5DD256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E26-4D9B-4386-A3E4-0F49FF6B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DC72-A9FC-495D-B6A0-D436648F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618E1-E06D-477A-B5E7-685827EB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9FB-A860-4603-94BE-159E01933E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676EA-8A74-423D-A59E-539BF2A0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16B4C-5836-44ED-8F63-FF2DB7EF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E26-4D9B-4386-A3E4-0F49FF6B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866F0-1543-4E82-82BB-3938B01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9FB-A860-4603-94BE-159E01933E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7FA08-AC4C-4D6C-9EF9-BBCA5BE9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ED5D-C0F0-441F-ABCB-A600E87F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E26-4D9B-4386-A3E4-0F49FF6B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9C84-936A-49F8-B4D9-7F652048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4630-8468-4A17-94C6-7A75EF301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1E22F-33FB-421E-BE6A-73174A0EC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410D1-BB59-44ED-8A9E-9710AA7F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9FB-A860-4603-94BE-159E01933E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86625-F2DA-41D1-A083-B05274EC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8C17-7DB0-4176-8477-9A59E8B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E26-4D9B-4386-A3E4-0F49FF6B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47DA-D14C-4CEE-B232-7C220FA2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782CF-D6EC-4896-8C75-A88E57397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CC360-C51D-4570-BFFC-2FBF4240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6C896-ECDB-4527-BAC1-820D2C49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9FB-A860-4603-94BE-159E01933E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C495-2B11-4AF1-B130-4C7BC708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1E56E-1165-4EBB-9A2E-57F4E82E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E26-4D9B-4386-A3E4-0F49FF6B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0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EA84D-553E-404D-974C-12E2FA99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F73D-9DBA-4458-8DF8-02390A4C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27ED-7656-4700-9740-434DA2CC3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29FB-A860-4603-94BE-159E01933E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C86C-C60C-4DE6-86A6-17BAEDF6A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4609-1F78-414E-8F45-2B07E217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97E26-4D9B-4386-A3E4-0F49FF6B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4178-E549-4241-8E83-27ACCDDE3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X12 power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323AF-9AB0-43AC-9A34-B2DCE9B24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Guillermo, Erin</a:t>
            </a:r>
          </a:p>
        </p:txBody>
      </p:sp>
    </p:spTree>
    <p:extLst>
      <p:ext uri="{BB962C8B-B14F-4D97-AF65-F5344CB8AC3E}">
        <p14:creationId xmlns:p14="http://schemas.microsoft.com/office/powerpoint/2010/main" val="12588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69C5-BB54-49AB-964F-F8C63851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2587-1094-441B-B91E-687326D1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D891B-247D-4440-A2D3-7223239F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47" y="0"/>
            <a:ext cx="10264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0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790B-7798-4B39-BF3F-16D163BF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DD3E-3D83-4C56-AA50-9AC6EE45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706C6-7202-4D99-98FE-E92543A7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0"/>
            <a:ext cx="10236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DD3E-3D83-4C56-AA50-9AC6EE45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01" y="1241505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Test points + LED/resistor</a:t>
            </a:r>
          </a:p>
          <a:p>
            <a:r>
              <a:rPr lang="en-US" sz="2000" dirty="0"/>
              <a:t>12v plane</a:t>
            </a:r>
          </a:p>
          <a:p>
            <a:r>
              <a:rPr lang="en-US" sz="2000" dirty="0"/>
              <a:t>Ground plane</a:t>
            </a:r>
          </a:p>
          <a:p>
            <a:r>
              <a:rPr lang="en-US" sz="2000" dirty="0"/>
              <a:t>Some connectors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3B3EC2-49F2-45BA-9E52-502967E8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56" y="465992"/>
            <a:ext cx="8185843" cy="63920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0C28FA-4A20-4AB4-80FD-D6A96CFE26C5}"/>
              </a:ext>
            </a:extLst>
          </p:cNvPr>
          <p:cNvCxnSpPr>
            <a:cxnSpLocks/>
          </p:cNvCxnSpPr>
          <p:nvPr/>
        </p:nvCxnSpPr>
        <p:spPr>
          <a:xfrm flipV="1">
            <a:off x="3501190" y="993531"/>
            <a:ext cx="991679" cy="381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5CC0A-1C2E-4309-9BC9-9B4F48E4FB04}"/>
              </a:ext>
            </a:extLst>
          </p:cNvPr>
          <p:cNvCxnSpPr>
            <a:cxnSpLocks/>
          </p:cNvCxnSpPr>
          <p:nvPr/>
        </p:nvCxnSpPr>
        <p:spPr>
          <a:xfrm>
            <a:off x="2039815" y="1841416"/>
            <a:ext cx="21892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D0B5B-CB1B-438E-97DC-7C190B1CC308}"/>
              </a:ext>
            </a:extLst>
          </p:cNvPr>
          <p:cNvCxnSpPr>
            <a:cxnSpLocks/>
          </p:cNvCxnSpPr>
          <p:nvPr/>
        </p:nvCxnSpPr>
        <p:spPr>
          <a:xfrm>
            <a:off x="2671011" y="2646949"/>
            <a:ext cx="1558089" cy="154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75FB9B-2545-43CA-9ACA-4D5CFE4EA11E}"/>
              </a:ext>
            </a:extLst>
          </p:cNvPr>
          <p:cNvCxnSpPr>
            <a:cxnSpLocks/>
          </p:cNvCxnSpPr>
          <p:nvPr/>
        </p:nvCxnSpPr>
        <p:spPr>
          <a:xfrm>
            <a:off x="2327148" y="2258436"/>
            <a:ext cx="2675675" cy="168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4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DD3E-3D83-4C56-AA50-9AC6EE45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01" y="1241505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5v_3.3 plane</a:t>
            </a:r>
          </a:p>
          <a:p>
            <a:r>
              <a:rPr lang="en-US" sz="2000" dirty="0"/>
              <a:t>Linear regulator and 3.3v out</a:t>
            </a:r>
          </a:p>
          <a:p>
            <a:r>
              <a:rPr lang="en-US" sz="2000" dirty="0"/>
              <a:t>3.3v and ground connectors</a:t>
            </a:r>
          </a:p>
          <a:p>
            <a:endParaRPr lang="en-US" sz="2000" dirty="0"/>
          </a:p>
          <a:p>
            <a:r>
              <a:rPr lang="en-US" sz="2000" dirty="0"/>
              <a:t>5v plane and 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5278D9-C157-443F-948D-9EA3B921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516" y="850923"/>
            <a:ext cx="8185484" cy="52758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D440DB-9C1C-4AC3-B37B-1C442BD218A2}"/>
              </a:ext>
            </a:extLst>
          </p:cNvPr>
          <p:cNvCxnSpPr>
            <a:cxnSpLocks/>
          </p:cNvCxnSpPr>
          <p:nvPr/>
        </p:nvCxnSpPr>
        <p:spPr>
          <a:xfrm>
            <a:off x="2298032" y="1407695"/>
            <a:ext cx="4752473" cy="19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F5C9A7-97E5-4F87-A015-B92209978D42}"/>
              </a:ext>
            </a:extLst>
          </p:cNvPr>
          <p:cNvCxnSpPr>
            <a:cxnSpLocks/>
          </p:cNvCxnSpPr>
          <p:nvPr/>
        </p:nvCxnSpPr>
        <p:spPr>
          <a:xfrm>
            <a:off x="3525253" y="1876926"/>
            <a:ext cx="6124073" cy="88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0D5C51-4F36-428E-B472-307780E506A3}"/>
              </a:ext>
            </a:extLst>
          </p:cNvPr>
          <p:cNvCxnSpPr>
            <a:cxnSpLocks/>
          </p:cNvCxnSpPr>
          <p:nvPr/>
        </p:nvCxnSpPr>
        <p:spPr>
          <a:xfrm>
            <a:off x="2683042" y="3323934"/>
            <a:ext cx="3212432" cy="1499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5E3A22-65AE-4A39-9EF0-8C8F13A51527}"/>
              </a:ext>
            </a:extLst>
          </p:cNvPr>
          <p:cNvCxnSpPr>
            <a:cxnSpLocks/>
          </p:cNvCxnSpPr>
          <p:nvPr/>
        </p:nvCxnSpPr>
        <p:spPr>
          <a:xfrm>
            <a:off x="3838875" y="2574657"/>
            <a:ext cx="7446746" cy="854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32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DD3E-3D83-4C56-AA50-9AC6EE45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01" y="1241505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Bottom connectors, all the voltages + </a:t>
            </a:r>
            <a:r>
              <a:rPr lang="en-US" sz="2000" dirty="0" err="1"/>
              <a:t>gnd</a:t>
            </a:r>
            <a:r>
              <a:rPr lang="en-US" sz="2000" dirty="0"/>
              <a:t> are routed with </a:t>
            </a:r>
            <a:r>
              <a:rPr lang="en-US" sz="2000" dirty="0" err="1"/>
              <a:t>can_high</a:t>
            </a:r>
            <a:r>
              <a:rPr lang="en-US" sz="2000" dirty="0"/>
              <a:t>/low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FE49F8-DCC1-4F4B-8068-6E1D964DE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5" t="7785" r="1113" b="4057"/>
          <a:stretch/>
        </p:blipFill>
        <p:spPr>
          <a:xfrm>
            <a:off x="3615409" y="1589810"/>
            <a:ext cx="8576591" cy="45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43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X12 power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X12 power conversion</dc:title>
  <dc:creator>Erin Park</dc:creator>
  <cp:lastModifiedBy>Erin Park</cp:lastModifiedBy>
  <cp:revision>4</cp:revision>
  <dcterms:created xsi:type="dcterms:W3CDTF">2019-11-13T17:38:42Z</dcterms:created>
  <dcterms:modified xsi:type="dcterms:W3CDTF">2019-11-13T18:18:19Z</dcterms:modified>
</cp:coreProperties>
</file>