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0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fe75c7e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efe75c7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fe75cc224_5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efe75cc224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e75cc224_5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fe75cc224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e75cc224_3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efe75cc224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fe75cc224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efe75cc224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999759">
            <a:off x="1292068" y="-612610"/>
            <a:ext cx="5135041" cy="700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55" y="4792776"/>
            <a:ext cx="1760572" cy="184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5400000">
            <a:off x="5706291" y="372292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3" descr="A picture containing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07849" y="6139546"/>
            <a:ext cx="598271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8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" y="1343301"/>
            <a:ext cx="56226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</a:rPr>
              <a:t>COMP9517: Computer Vision 2024 Term 2 Group Project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564369" y="2943407"/>
            <a:ext cx="66381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>
                <a:solidFill>
                  <a:schemeClr val="dk1"/>
                </a:solidFill>
              </a:rPr>
              <a:t>9517 puush🌼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Chengpeng Yang</a:t>
            </a:r>
            <a:r>
              <a:rPr lang="en-A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AU" sz="2800">
                <a:solidFill>
                  <a:schemeClr val="dk1"/>
                </a:solidFill>
              </a:rPr>
              <a:t>z5455913</a:t>
            </a:r>
            <a:r>
              <a:rPr lang="en-A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Huayang Xie (z5393197)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Wenjing Wang (z5522320)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Yangfangyuan Zhao (z5543360)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Zelong Hu</a:t>
            </a:r>
            <a:r>
              <a:rPr lang="en-A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2800">
                <a:solidFill>
                  <a:schemeClr val="dk1"/>
                </a:solidFill>
              </a:rPr>
              <a:t>5507000</a:t>
            </a:r>
            <a:r>
              <a:rPr lang="en-A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25" y="0"/>
            <a:ext cx="6617174" cy="280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Software Demonstration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31648" y="975360"/>
            <a:ext cx="116313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FCN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DeepLabv3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Ensemble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Chengpeng Yang</a:t>
            </a: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100">
                <a:solidFill>
                  <a:schemeClr val="dk1"/>
                </a:solidFill>
              </a:rPr>
              <a:t>5455913</a:t>
            </a: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452" y="1258825"/>
            <a:ext cx="7218173" cy="32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Introduction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19743" y="6225545"/>
            <a:ext cx="7326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Zelong Hu (z5507000)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25" y="975350"/>
            <a:ext cx="10986175" cy="48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Methods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31648" y="975360"/>
            <a:ext cx="11631168" cy="503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AU"/>
              <a:t>Fully Convolutional Networks(FCN)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19743" y="6225545"/>
            <a:ext cx="7326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Wenjing Wang (z5522320)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0" y="1471845"/>
            <a:ext cx="8766150" cy="45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9127200" y="1104900"/>
            <a:ext cx="2950500" cy="3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</a:rPr>
              <a:t>Modification: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A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MyHead() function explained: it takes in several parameters such as Conv2d, BatchNorm2d, ReLU, dropout and conv2d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-2" y="0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Methods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-2" y="705785"/>
            <a:ext cx="116313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2. DeepLab v3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Wenjing Wang (z5522320)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6803"/>
          <a:stretch/>
        </p:blipFill>
        <p:spPr>
          <a:xfrm>
            <a:off x="0" y="1186125"/>
            <a:ext cx="10036750" cy="33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97700" y="4834375"/>
            <a:ext cx="83208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</a:rPr>
              <a:t>Modification: 1. Adjusted to a task-specific setup, introduced a new DeepLabHead() with a 2048 input channels and with the utilisation of the pre-trained ResNet-50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-2" y="0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Methods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-2" y="838810"/>
            <a:ext cx="116313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3. Ensemble(FCN + DeepLab v3 + ResNet-50(Backbone))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Wenjing Wang (z5522320)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3877"/>
            <a:ext cx="6939575" cy="32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7044900" y="4697350"/>
            <a:ext cx="4737000" cy="3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</a:rPr>
              <a:t>Advantages:</a:t>
            </a:r>
            <a:endParaRPr sz="22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AU" sz="2000">
                <a:solidFill>
                  <a:schemeClr val="dk1"/>
                </a:solidFill>
              </a:rPr>
              <a:t>Improved accuracy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AU" sz="2000">
                <a:solidFill>
                  <a:schemeClr val="dk1"/>
                </a:solidFill>
              </a:rPr>
              <a:t>Robustness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AU" sz="2000">
                <a:solidFill>
                  <a:schemeClr val="dk1"/>
                </a:solidFill>
              </a:rPr>
              <a:t>Flexibility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044900" y="1235763"/>
            <a:ext cx="4308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</a:rPr>
              <a:t>Modification:</a:t>
            </a:r>
            <a:endParaRPr sz="22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AU" sz="2000">
                <a:solidFill>
                  <a:schemeClr val="dk1"/>
                </a:solidFill>
              </a:rPr>
              <a:t>Fused the outputs of FCN and DeepLabv3 models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AU" sz="2000">
                <a:solidFill>
                  <a:schemeClr val="dk1"/>
                </a:solidFill>
              </a:rPr>
              <a:t>Mapped the fused features to the desired number of categories by 1x1 convolutional layer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Results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 dirty="0" err="1">
                <a:solidFill>
                  <a:schemeClr val="dk1"/>
                </a:solidFill>
              </a:rPr>
              <a:t>Yangfangyuan</a:t>
            </a:r>
            <a:r>
              <a:rPr lang="en-AU" sz="1100" dirty="0">
                <a:solidFill>
                  <a:schemeClr val="dk1"/>
                </a:solidFill>
              </a:rPr>
              <a:t> Zhao (z5543360)</a:t>
            </a:r>
            <a:endParaRPr sz="1100" dirty="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" y="1421750"/>
            <a:ext cx="6590125" cy="3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16625" y="804970"/>
            <a:ext cx="256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FCN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300" y="1127760"/>
            <a:ext cx="5000725" cy="3619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16625" y="4596225"/>
            <a:ext cx="745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Validation metric: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mIoU: 32.66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mPA: 39.02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Accuracy: 82.66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Results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0" y="1425625"/>
            <a:ext cx="6627149" cy="31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29052" y="762005"/>
            <a:ext cx="256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AU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DeepLabv3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050" y="1212963"/>
            <a:ext cx="5251950" cy="36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16625" y="4596225"/>
            <a:ext cx="7453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Validation metric: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mIoU: 29.74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mPA: 37.82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Accuracy: 82.82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 dirty="0" err="1">
                <a:solidFill>
                  <a:schemeClr val="dk1"/>
                </a:solidFill>
              </a:rPr>
              <a:t>Yangfangyuan</a:t>
            </a:r>
            <a:r>
              <a:rPr lang="en-AU" sz="1100" dirty="0">
                <a:solidFill>
                  <a:schemeClr val="dk1"/>
                </a:solidFill>
              </a:rPr>
              <a:t> Zhao (z5543360)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Results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88" y="1435000"/>
            <a:ext cx="68675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176" y="1114800"/>
            <a:ext cx="5172150" cy="36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16625" y="4596225"/>
            <a:ext cx="7453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Validation metric: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mIoU: 30.91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mPA: 37.08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dk1"/>
                </a:solidFill>
                <a:highlight>
                  <a:srgbClr val="FFFFFF"/>
                </a:highlight>
              </a:rPr>
              <a:t>Accuracy: 82.80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19743" y="6225545"/>
            <a:ext cx="732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 dirty="0" err="1">
                <a:solidFill>
                  <a:schemeClr val="dk1"/>
                </a:solidFill>
              </a:rPr>
              <a:t>Yangfangyuan</a:t>
            </a:r>
            <a:r>
              <a:rPr lang="en-AU" sz="1100" dirty="0">
                <a:solidFill>
                  <a:schemeClr val="dk1"/>
                </a:solidFill>
              </a:rPr>
              <a:t> Zhao (z5543360)</a:t>
            </a:r>
            <a:endParaRPr sz="1100" dirty="0"/>
          </a:p>
        </p:txBody>
      </p:sp>
      <p:sp>
        <p:nvSpPr>
          <p:cNvPr id="170" name="Google Shape;170;p22"/>
          <p:cNvSpPr txBox="1"/>
          <p:nvPr/>
        </p:nvSpPr>
        <p:spPr>
          <a:xfrm>
            <a:off x="416625" y="807425"/>
            <a:ext cx="2743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Ensemble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/>
              <a:t>Discussion and conclusion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19743" y="6225545"/>
            <a:ext cx="7326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100">
                <a:solidFill>
                  <a:schemeClr val="dk1"/>
                </a:solidFill>
              </a:rPr>
              <a:t>Huayang Xie</a:t>
            </a: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AU" sz="1100">
                <a:solidFill>
                  <a:schemeClr val="dk1"/>
                </a:solidFill>
              </a:rPr>
              <a:t>z5393197</a:t>
            </a:r>
            <a:r>
              <a:rPr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50" y="1462022"/>
            <a:ext cx="78962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宽屏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演示文稿</vt:lpstr>
      <vt:lpstr>Introduction</vt:lpstr>
      <vt:lpstr>Methods</vt:lpstr>
      <vt:lpstr>Methods</vt:lpstr>
      <vt:lpstr>Methods</vt:lpstr>
      <vt:lpstr>Results</vt:lpstr>
      <vt:lpstr>Results</vt:lpstr>
      <vt:lpstr>Results</vt:lpstr>
      <vt:lpstr>Discussion and conclusion</vt:lpstr>
      <vt:lpstr>Software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Maple Hu</cp:lastModifiedBy>
  <cp:revision>1</cp:revision>
  <dcterms:modified xsi:type="dcterms:W3CDTF">2024-08-26T15:03:41Z</dcterms:modified>
</cp:coreProperties>
</file>