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2" r:id="rId6"/>
    <p:sldId id="283" r:id="rId7"/>
    <p:sldId id="291" r:id="rId8"/>
    <p:sldId id="297" r:id="rId9"/>
    <p:sldId id="298" r:id="rId10"/>
    <p:sldId id="284" r:id="rId11"/>
    <p:sldId id="299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>
        <p:scale>
          <a:sx n="70" d="100"/>
          <a:sy n="70" d="100"/>
        </p:scale>
        <p:origin x="73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5/28/2019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48" y="0"/>
            <a:ext cx="7477964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4" y="3914776"/>
            <a:ext cx="1481849" cy="1709993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6"/>
            <a:ext cx="5152256" cy="208516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Quick Cart App.</a:t>
            </a:r>
            <a:br>
              <a:rPr lang="en-US" dirty="0" smtClean="0"/>
            </a:br>
            <a:r>
              <a:rPr lang="en-US" sz="2800" dirty="0" smtClean="0"/>
              <a:t>Spray   paint   the  Eiffel   tower </a:t>
            </a:r>
            <a:endParaRPr lang="en-US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sz="2400" dirty="0" smtClean="0"/>
              <a:t>Created by: Strange Energy</a:t>
            </a:r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5597" y="5199798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170171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87102" y="4205596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062" y="2928857"/>
            <a:ext cx="4459766" cy="1276739"/>
          </a:xfrm>
        </p:spPr>
        <p:txBody>
          <a:bodyPr/>
          <a:lstStyle/>
          <a:p>
            <a:pPr algn="ctr"/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8" y="1727474"/>
            <a:ext cx="5472000" cy="43200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Quick Cart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49" y="2464489"/>
            <a:ext cx="5472000" cy="2565000"/>
          </a:xfrm>
        </p:spPr>
        <p:txBody>
          <a:bodyPr/>
          <a:lstStyle/>
          <a:p>
            <a:r>
              <a:rPr lang="en-US" dirty="0" smtClean="0"/>
              <a:t>The Quick Cart application was created to aid users in their shopping experience, allowing users to accomplish two main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Locate items while shopping in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items through the app and pick up an already packed and ready bag in store.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accomplishes this through the use of MySQL and SQLite databases.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7" y="1943474"/>
            <a:ext cx="4820709" cy="4333769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86" y="1217101"/>
            <a:ext cx="5472000" cy="4320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3686" y="2172389"/>
            <a:ext cx="5472000" cy="32457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Login/Sign up</a:t>
            </a:r>
          </a:p>
          <a:p>
            <a:r>
              <a:rPr lang="en-US" dirty="0"/>
              <a:t>	</a:t>
            </a:r>
            <a:r>
              <a:rPr lang="en-US" dirty="0" smtClean="0"/>
              <a:t>Allows new users to create an account and sign in 	to the application.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Database</a:t>
            </a:r>
          </a:p>
          <a:p>
            <a:r>
              <a:rPr lang="en-US" b="1" dirty="0"/>
              <a:t>	</a:t>
            </a:r>
            <a:r>
              <a:rPr lang="en-US" dirty="0" smtClean="0"/>
              <a:t>Contains user and item information.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Community(Powered by Flask)</a:t>
            </a:r>
          </a:p>
          <a:p>
            <a:pPr lvl="1"/>
            <a:r>
              <a:rPr lang="en-US" sz="1800" b="1" dirty="0"/>
              <a:t>	</a:t>
            </a:r>
            <a:r>
              <a:rPr lang="en-US" sz="1800" dirty="0" smtClean="0"/>
              <a:t>Will be discussed Friday</a:t>
            </a:r>
            <a:endParaRPr lang="en-US" sz="1800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2" y="556100"/>
            <a:ext cx="5511800" cy="5511800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728679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90619" y="5781651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76148"/>
            <a:ext cx="5472000" cy="432000"/>
          </a:xfrm>
        </p:spPr>
        <p:txBody>
          <a:bodyPr/>
          <a:lstStyle/>
          <a:p>
            <a:r>
              <a:rPr lang="en-US" dirty="0" smtClean="0"/>
              <a:t>Key Features Continued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2740861"/>
            <a:ext cx="5472000" cy="1121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Locate</a:t>
            </a:r>
            <a:endParaRPr lang="en-US" b="1" dirty="0"/>
          </a:p>
          <a:p>
            <a:pPr lvl="1"/>
            <a:r>
              <a:rPr lang="en-US" b="1" dirty="0"/>
              <a:t>	</a:t>
            </a:r>
            <a:r>
              <a:rPr lang="en-US" sz="1800" dirty="0"/>
              <a:t>Allows in store users to search for items which 	the application then displays the items location.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0" y="2376298"/>
            <a:ext cx="2026160" cy="212523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19" y="3648847"/>
            <a:ext cx="2405261" cy="1933023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6" y="1176148"/>
            <a:ext cx="2364029" cy="212523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76148"/>
            <a:ext cx="5472000" cy="432000"/>
          </a:xfrm>
        </p:spPr>
        <p:txBody>
          <a:bodyPr/>
          <a:lstStyle/>
          <a:p>
            <a:r>
              <a:rPr lang="en-US" dirty="0"/>
              <a:t>Key Features Continued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949377"/>
            <a:ext cx="5472000" cy="1489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Shopping</a:t>
            </a:r>
          </a:p>
          <a:p>
            <a:r>
              <a:rPr lang="en-US" dirty="0"/>
              <a:t>	Allows users to shop from home by selecting 	items and adding them to their cart. Upon 	checkout a QR code is generated which the user 	will present upon in store collection.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32" y="2376298"/>
            <a:ext cx="1719936" cy="212523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8" y="3648847"/>
            <a:ext cx="2139462" cy="1933023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99" y="1176148"/>
            <a:ext cx="2249903" cy="212523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7" y="1578412"/>
            <a:ext cx="11340000" cy="432000"/>
          </a:xfrm>
        </p:spPr>
        <p:txBody>
          <a:bodyPr/>
          <a:lstStyle/>
          <a:p>
            <a:r>
              <a:rPr lang="en-US" dirty="0" smtClean="0"/>
              <a:t>Future Implementations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2509253"/>
            <a:ext cx="11339513" cy="2212872"/>
          </a:xfrm>
        </p:spPr>
        <p:txBody>
          <a:bodyPr/>
          <a:lstStyle/>
          <a:p>
            <a:r>
              <a:rPr lang="en-US" dirty="0" smtClean="0"/>
              <a:t>An application is never truly complete!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app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GPS to nearest Quick Cart powered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support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Coupon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Specification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202528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87102" y="4380931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062" y="2928857"/>
            <a:ext cx="4459766" cy="1452074"/>
          </a:xfrm>
        </p:spPr>
        <p:txBody>
          <a:bodyPr/>
          <a:lstStyle/>
          <a:p>
            <a:pPr algn="ctr"/>
            <a:r>
              <a:rPr lang="en-US" dirty="0" smtClean="0"/>
              <a:t>Let’s see a LIVE DEMO!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14310" y="4565597"/>
            <a:ext cx="3763491" cy="753877"/>
          </a:xfrm>
        </p:spPr>
        <p:txBody>
          <a:bodyPr/>
          <a:lstStyle/>
          <a:p>
            <a:r>
              <a:rPr lang="en-US" sz="5000" b="1" spc="-300" dirty="0" smtClean="0">
                <a:solidFill>
                  <a:srgbClr val="FFFFFF">
                    <a:lumMod val="95000"/>
                  </a:srgbClr>
                </a:solidFill>
                <a:latin typeface="Corbel"/>
                <a:ea typeface="+mj-ea"/>
                <a:cs typeface="+mj-cs"/>
              </a:rPr>
              <a:t>Any </a:t>
            </a:r>
            <a:r>
              <a:rPr lang="en-US" sz="5000" b="1" spc="-300" dirty="0" smtClean="0">
                <a:solidFill>
                  <a:srgbClr val="FFFFFF">
                    <a:lumMod val="95000"/>
                  </a:srgbClr>
                </a:solidFill>
                <a:latin typeface="Corbel"/>
                <a:ea typeface="+mj-ea"/>
                <a:cs typeface="+mj-cs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Powered by: Spray Paint the Eiffel Tower Movement</MediaServiceKeyPoi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131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Office Theme</vt:lpstr>
      <vt:lpstr>Quick Cart App. Spray   paint   the  Eiffel   tower </vt:lpstr>
      <vt:lpstr>Let’s get started!</vt:lpstr>
      <vt:lpstr>About Quick Cart</vt:lpstr>
      <vt:lpstr>Key Features</vt:lpstr>
      <vt:lpstr>Key Features Continued</vt:lpstr>
      <vt:lpstr>Key Features Continued</vt:lpstr>
      <vt:lpstr>Future Implementations</vt:lpstr>
      <vt:lpstr>Let’s see a LIVE DEMO!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Cart App</dc:title>
  <dc:creator/>
  <cp:lastModifiedBy/>
  <cp:revision>1</cp:revision>
  <dcterms:created xsi:type="dcterms:W3CDTF">2019-05-28T10:35:57Z</dcterms:created>
  <dcterms:modified xsi:type="dcterms:W3CDTF">2019-05-28T15:08:17Z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