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525409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525409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25409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25409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438e0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438e0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547e09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547e09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438e0b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438e0b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547e09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547e09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547e09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547e09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547e092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547e092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547e09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547e09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547e09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547e09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af87e8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af87e8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a547e09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a547e09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a72784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a72784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a727848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a727848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438e0b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438e0b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a547e09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a547e0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a547e09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a547e09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a547e09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a547e09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a547e09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a547e09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438e0b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8438e0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438e0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438e0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af87e83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af87e8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438e0b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8438e0b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an error though or just a preference?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8438e0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8438e0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438e0b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438e0b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438e0b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438e0b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8525409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8525409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8525409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8525409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8525409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8525409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525409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525409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a727848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a727848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a6fe202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a6fe202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af87e83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af87e83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af87e8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7af87e8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7af87e83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7af87e83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af87e83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af87e8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C55"/>
                </a:solidFill>
              </a:rPr>
              <a:t>These APIs let you write automated UI tests that are concise and that run reliably. Espresso is well-suited for writing white box-style automated tests, where the test code utilizes implementation code details from the app under test.”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438e0b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438e0b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727848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727848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af87e833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af87e83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52540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52540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09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14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Dejeon Battick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Shemar Henry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Shemar Lundy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</a:t>
            </a:r>
            <a:r>
              <a:rPr lang="en"/>
              <a:t>Antony</a:t>
            </a:r>
            <a:r>
              <a:rPr lang="en"/>
              <a:t> 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Budget</a:t>
            </a:r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5971025" y="1800200"/>
            <a:ext cx="27834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test case runs successfully in initializing total income then adding expenses to create a budget.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25" y="1800200"/>
            <a:ext cx="5200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Expense</a:t>
            </a:r>
            <a:endParaRPr/>
          </a:p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5971025" y="1800200"/>
            <a:ext cx="27834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test case runs successfully in adding an expense to the budget then deleting it.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1800200"/>
            <a:ext cx="523197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transaction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cancelTransaction()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"Shoes"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"200"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"CANCEL"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application run as intended by the developers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55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Expense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597150" y="1514050"/>
            <a:ext cx="39081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0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sucessfulAddExpense()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prompter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enter_inc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"5000"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Income"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"Shoes"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0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"200"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EXPENSE"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4572000" y="15140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run as intended by the developers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Expense 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cancelExpense()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"Shoes"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"200"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"Cancel"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run as intended by the developers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an expense </a:t>
            </a:r>
            <a:endParaRPr/>
          </a:p>
        </p:txBody>
      </p:sp>
      <p:sp>
        <p:nvSpPr>
          <p:cNvPr id="219" name="Google Shape;219;p27"/>
          <p:cNvSpPr txBox="1"/>
          <p:nvPr>
            <p:ph idx="2" type="body"/>
          </p:nvPr>
        </p:nvSpPr>
        <p:spPr>
          <a:xfrm>
            <a:off x="819150" y="3225250"/>
            <a:ext cx="75057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75" y="1899800"/>
            <a:ext cx="8686049" cy="1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Transaction</a:t>
            </a:r>
            <a:endParaRPr/>
          </a:p>
        </p:txBody>
      </p:sp>
      <p:sp>
        <p:nvSpPr>
          <p:cNvPr id="226" name="Google Shape;226;p28"/>
          <p:cNvSpPr txBox="1"/>
          <p:nvPr>
            <p:ph idx="2" type="body"/>
          </p:nvPr>
        </p:nvSpPr>
        <p:spPr>
          <a:xfrm>
            <a:off x="819100" y="3446925"/>
            <a:ext cx="7505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" y="1952600"/>
            <a:ext cx="8686051" cy="1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Transaction</a:t>
            </a:r>
            <a:endParaRPr/>
          </a:p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819275" y="3310650"/>
            <a:ext cx="75057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038850"/>
            <a:ext cx="86296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2" type="body"/>
          </p:nvPr>
        </p:nvSpPr>
        <p:spPr>
          <a:xfrm>
            <a:off x="819150" y="3202950"/>
            <a:ext cx="75057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0" y="1952600"/>
            <a:ext cx="8631899" cy="1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Expense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2" type="body"/>
          </p:nvPr>
        </p:nvSpPr>
        <p:spPr>
          <a:xfrm>
            <a:off x="819150" y="3419375"/>
            <a:ext cx="75057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Result: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app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63" y="1800200"/>
            <a:ext cx="8542775" cy="16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36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the Application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of testing perform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Espresso framework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Testing frameworks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Expenses</a:t>
            </a:r>
            <a:endParaRPr/>
          </a:p>
        </p:txBody>
      </p:sp>
      <p:sp>
        <p:nvSpPr>
          <p:cNvPr id="254" name="Google Shape;254;p32"/>
          <p:cNvSpPr txBox="1"/>
          <p:nvPr>
            <p:ph idx="2" type="body"/>
          </p:nvPr>
        </p:nvSpPr>
        <p:spPr>
          <a:xfrm>
            <a:off x="819150" y="3265250"/>
            <a:ext cx="7505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952600"/>
            <a:ext cx="8610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</a:t>
            </a:r>
            <a:r>
              <a:rPr lang="en"/>
              <a:t> Expenses</a:t>
            </a:r>
            <a:endParaRPr/>
          </a:p>
        </p:txBody>
      </p:sp>
      <p:sp>
        <p:nvSpPr>
          <p:cNvPr id="261" name="Google Shape;261;p33"/>
          <p:cNvSpPr txBox="1"/>
          <p:nvPr>
            <p:ph idx="2" type="body"/>
          </p:nvPr>
        </p:nvSpPr>
        <p:spPr>
          <a:xfrm>
            <a:off x="819150" y="3265250"/>
            <a:ext cx="7505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25" y="1748550"/>
            <a:ext cx="5137906" cy="1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Transactions</a:t>
            </a:r>
            <a:endParaRPr/>
          </a:p>
        </p:txBody>
      </p:sp>
      <p:sp>
        <p:nvSpPr>
          <p:cNvPr id="268" name="Google Shape;268;p34"/>
          <p:cNvSpPr txBox="1"/>
          <p:nvPr>
            <p:ph idx="2" type="body"/>
          </p:nvPr>
        </p:nvSpPr>
        <p:spPr>
          <a:xfrm>
            <a:off x="819150" y="3265250"/>
            <a:ext cx="7505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behaved as developers intended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48550"/>
            <a:ext cx="5680821" cy="1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Unsuccessful</a:t>
            </a:r>
            <a:r>
              <a:rPr lang="en"/>
              <a:t> Tests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an expense</a:t>
            </a:r>
            <a:endParaRPr/>
          </a:p>
        </p:txBody>
      </p:sp>
      <p:sp>
        <p:nvSpPr>
          <p:cNvPr id="280" name="Google Shape;280;p36"/>
          <p:cNvSpPr txBox="1"/>
          <p:nvPr>
            <p:ph idx="2" type="body"/>
          </p:nvPr>
        </p:nvSpPr>
        <p:spPr>
          <a:xfrm>
            <a:off x="819150" y="3443850"/>
            <a:ext cx="7505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Result: Failed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app crashes when the Quantity field is left blank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Suggestion: add a validator to check if this field is empty when the submit button is clicked 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25" y="1446800"/>
            <a:ext cx="8091825" cy="19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Expense</a:t>
            </a:r>
            <a:endParaRPr/>
          </a:p>
        </p:txBody>
      </p:sp>
      <p:sp>
        <p:nvSpPr>
          <p:cNvPr id="287" name="Google Shape;287;p37"/>
          <p:cNvSpPr txBox="1"/>
          <p:nvPr>
            <p:ph idx="2" type="body"/>
          </p:nvPr>
        </p:nvSpPr>
        <p:spPr>
          <a:xfrm>
            <a:off x="819075" y="3357900"/>
            <a:ext cx="75057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Result: Failed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app crashes when the Quantity field is left blank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Suggestion: add a validator to check if this field is empty when the submit button is clicked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2043450"/>
            <a:ext cx="8429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>
            <p:ph idx="2" type="body"/>
          </p:nvPr>
        </p:nvSpPr>
        <p:spPr>
          <a:xfrm>
            <a:off x="845638" y="3240850"/>
            <a:ext cx="75057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Result: Failed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app crashes when the Quantity field is left blank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Suggestion: add a validator to check if this field is empty when the submit button is clicked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0" y="2040700"/>
            <a:ext cx="8651974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Transaction</a:t>
            </a:r>
            <a:endParaRPr/>
          </a:p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819150" y="3219425"/>
            <a:ext cx="7505700" cy="1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Result: Failed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app crashes when the Quantity and Name fields are left blank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Suggestion: add a validator to check if this field is empty when the submit button is clicked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" y="1952600"/>
            <a:ext cx="8447601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Amount Field //video 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emptyAmountField()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"Bag"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TRANSACTION"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9" name="Google Shape;309;p4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empty amount field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Application crashed and closed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</a:t>
            </a:r>
            <a:r>
              <a:rPr lang="en"/>
              <a:t>Empty/void fields cannot be added to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</a:t>
            </a:r>
            <a:r>
              <a:rPr lang="en"/>
              <a:t>: </a:t>
            </a:r>
            <a:r>
              <a:rPr lang="en"/>
              <a:t>Highlight the empty text fields prompting the user to make an input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empty fields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emptyFields()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TRANSACTION"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6" name="Google Shape;316;p4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empty text fields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The application crashes and close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 Empty/void fields cannot be added to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Suggestions: Highlight the empty text </a:t>
            </a:r>
            <a:r>
              <a:rPr lang="en"/>
              <a:t>fields</a:t>
            </a:r>
            <a:r>
              <a:rPr lang="en"/>
              <a:t> prompting the user to make an 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Tracker by TPGD	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42950" y="1481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 in question is a personal money manager application.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keep track of their daily spending and over all expenses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Transactions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 Expenses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cost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stochastic decisions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Expenses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Graphical Representation of Expenses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75" y="257175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empty Transaction field 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emptyTransactionField()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"300"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TRANSACTION"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3" name="Google Shape;323;p4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empty Transaction field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Toast pop up to check  input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Program did not give the user a chance to correct errors and try again it instead end the 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Suggestions: Highlight missing text fields prompting the user to finish their action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Entering a large number //video  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largeAmount()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"Slippers"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"123456789101116921314151161718191206978525"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TRANSACTION"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0" name="Google Shape;330;p4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A large number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happens: Application crashes and close. Application cannot be opened again has to be uninstalled.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Reason: Database can only  store fields with a limited parameter.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Suggestions: restrict the user to enter a limited value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Income Field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emptyIncomeField()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Thread.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prompter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Thread.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enter_inc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Thread.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Income"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Thread.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7" name="Google Shape;337;p4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empty income field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Application Accepts an empty income 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This is a logical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Suggestions: Prompt the user to enter an actual value for income if field is empty on submit.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Entering Income then Changing Page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597150" y="1990725"/>
            <a:ext cx="390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pageChange()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prompter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enter_inc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"5000"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Income"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enter_inc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"4000"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Income"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4" name="Google Shape;34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to submit an income then change page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The entered income is not accepted and the process is restarted..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Suggestions: Record the entered income and allow the user to continue the process unless they choose to cancel.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Entering a Budget - Error Case 1</a:t>
            </a:r>
            <a:endParaRPr/>
          </a:p>
        </p:txBody>
      </p:sp>
      <p:sp>
        <p:nvSpPr>
          <p:cNvPr id="350" name="Google Shape;350;p46"/>
          <p:cNvSpPr txBox="1"/>
          <p:nvPr>
            <p:ph idx="2" type="body"/>
          </p:nvPr>
        </p:nvSpPr>
        <p:spPr>
          <a:xfrm>
            <a:off x="5169375" y="1800200"/>
            <a:ext cx="3681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happened: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income was provided and an attempt to add an expense was executed resulting in a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Suggestions: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a try/catch block to force the user to enter a valid income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0" y="1800200"/>
            <a:ext cx="46665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Budget - Error Case 2</a:t>
            </a:r>
            <a:endParaRPr/>
          </a:p>
        </p:txBody>
      </p:sp>
      <p:sp>
        <p:nvSpPr>
          <p:cNvPr id="357" name="Google Shape;357;p47"/>
          <p:cNvSpPr txBox="1"/>
          <p:nvPr>
            <p:ph idx="2" type="body"/>
          </p:nvPr>
        </p:nvSpPr>
        <p:spPr>
          <a:xfrm>
            <a:off x="5169375" y="1800200"/>
            <a:ext cx="3681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happened: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expense greater than the income was accepted. No warning or error checking prevented this data entry.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Suggestions: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an error check to force the user to enter an expense less than the total income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25175"/>
            <a:ext cx="4864575" cy="195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Budget - Error Case 3</a:t>
            </a:r>
            <a:endParaRPr/>
          </a:p>
        </p:txBody>
      </p:sp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5169375" y="1800200"/>
            <a:ext cx="3681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happened: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an expense was added, an attempt was made to add an expense with empty form fields causing a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Suggestions: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a try/catch block to force the user to enter a name and a valid expense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980050"/>
            <a:ext cx="48387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Absence of UI Option to Wipe Database</a:t>
            </a:r>
            <a:endParaRPr/>
          </a:p>
        </p:txBody>
      </p:sp>
      <p:sp>
        <p:nvSpPr>
          <p:cNvPr id="371" name="Google Shape;371;p4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 Adaptivity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happened: The application was launched on a display with smaller screen real estate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Suggestions: Adjust the menu to prove these clearing options in the 3 dot drop down menu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2186200"/>
            <a:ext cx="30765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User-Friendliness and Database Integrity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Summary 	</a:t>
            </a:r>
            <a:endParaRPr/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871400" y="1729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all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lost of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expense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8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00175"/>
            <a:ext cx="7505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all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lost of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expens</a:t>
            </a:r>
            <a:r>
              <a:rPr lang="en"/>
              <a:t>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expense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graph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819150" y="46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Testing Frameworks</a:t>
            </a:r>
            <a:endParaRPr/>
          </a:p>
        </p:txBody>
      </p:sp>
      <p:pic>
        <p:nvPicPr>
          <p:cNvPr id="389" name="Google Shape;3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12525"/>
            <a:ext cx="76200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200" y="2644900"/>
            <a:ext cx="1362500" cy="13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819150" y="589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396" name="Google Shape;3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71263"/>
            <a:ext cx="47625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Espresso testing platform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98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Espresso testing framework provides a set of APIs to build UI tests to test user flows within an app.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Used mainly for white box testing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Used within </a:t>
            </a:r>
            <a:r>
              <a:rPr lang="en" sz="1200">
                <a:solidFill>
                  <a:srgbClr val="000000"/>
                </a:solidFill>
              </a:rPr>
              <a:t>android</a:t>
            </a:r>
            <a:r>
              <a:rPr lang="en" sz="1200">
                <a:solidFill>
                  <a:srgbClr val="000000"/>
                </a:solidFill>
              </a:rPr>
              <a:t> studio through </a:t>
            </a:r>
            <a:r>
              <a:rPr lang="en" sz="1200">
                <a:solidFill>
                  <a:srgbClr val="000000"/>
                </a:solidFill>
              </a:rPr>
              <a:t>dependencies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Espresso Testing works basically in three blocks: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</a:rPr>
              <a:t>ViewMatchers</a:t>
            </a:r>
            <a:r>
              <a:rPr lang="en" sz="1200">
                <a:solidFill>
                  <a:srgbClr val="000000"/>
                </a:solidFill>
              </a:rPr>
              <a:t> – allows you to find an item in the view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</a:rPr>
              <a:t>ViewActions</a:t>
            </a:r>
            <a:r>
              <a:rPr lang="en" sz="1200">
                <a:solidFill>
                  <a:srgbClr val="000000"/>
                </a:solidFill>
              </a:rPr>
              <a:t> – allows to execute actions on the elements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i="1" lang="en" sz="1200">
                <a:solidFill>
                  <a:srgbClr val="000000"/>
                </a:solidFill>
              </a:rPr>
              <a:t>ViewAssertions</a:t>
            </a:r>
            <a:r>
              <a:rPr lang="en" sz="1200">
                <a:solidFill>
                  <a:srgbClr val="000000"/>
                </a:solidFill>
              </a:rPr>
              <a:t> – validate a view state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r>
              <a:rPr lang="en"/>
              <a:t> Tests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Testing Method(s) Used: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Black Box Testing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Grey Box Testing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Transaction 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699775"/>
            <a:ext cx="36861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Script</a:t>
            </a:r>
            <a:endParaRPr b="1" sz="1100" u="sng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sucessfulAddTransaction()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 sirts"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(R.id.</a:t>
            </a:r>
            <a:r>
              <a:rPr b="1" i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enter_quantity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"20"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onView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withText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 TRANSACTION"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)).perform(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 Case was </a:t>
            </a:r>
            <a:r>
              <a:rPr lang="en"/>
              <a:t>successful</a:t>
            </a:r>
            <a:r>
              <a:rPr lang="en"/>
              <a:t> and application works as it suppose to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Transaction</a:t>
            </a:r>
            <a:endParaRPr/>
          </a:p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5751575" y="1990725"/>
            <a:ext cx="29847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test case runs successfully in creating an item in the Daily Transactions screen and its immediate deletion.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" y="1800200"/>
            <a:ext cx="4830749" cy="2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