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306" r:id="rId2"/>
    <p:sldId id="256" r:id="rId3"/>
    <p:sldId id="258" r:id="rId4"/>
    <p:sldId id="272" r:id="rId5"/>
    <p:sldId id="260" r:id="rId6"/>
    <p:sldId id="266" r:id="rId7"/>
    <p:sldId id="305" r:id="rId8"/>
    <p:sldId id="264" r:id="rId9"/>
    <p:sldId id="307" r:id="rId10"/>
    <p:sldId id="276" r:id="rId11"/>
  </p:sldIdLst>
  <p:sldSz cx="9144000" cy="5143500" type="screen16x9"/>
  <p:notesSz cx="6858000" cy="9144000"/>
  <p:embeddedFontLst>
    <p:embeddedFont>
      <p:font typeface="Comfortaa" panose="020B0604020202020204" charset="0"/>
      <p:regular r:id="rId13"/>
      <p:bold r:id="rId14"/>
    </p:embeddedFont>
    <p:embeddedFont>
      <p:font typeface="Comfortaa Regular" panose="020B0604020202020204" charset="0"/>
      <p:regular r:id="rId15"/>
      <p:bold r:id="rId16"/>
    </p:embeddedFont>
    <p:embeddedFont>
      <p:font typeface="Permanent Marker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3C5E36-94BF-4788-B0EA-6CB20709771F}">
  <a:tblStyle styleId="{2E3C5E36-94BF-4788-B0EA-6CB2070977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443" autoAdjust="0"/>
  </p:normalViewPr>
  <p:slideViewPr>
    <p:cSldViewPr snapToGrid="0">
      <p:cViewPr varScale="1">
        <p:scale>
          <a:sx n="103" d="100"/>
          <a:sy n="103" d="100"/>
        </p:scale>
        <p:origin x="67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8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2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6039a3cf85_1_14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6039a3cf85_1_14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039a3cf85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039a3cf85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6039a3cf85_1_14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6039a3cf85_1_14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bg>
      <p:bgPr>
        <a:solidFill>
          <a:srgbClr val="FBFD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41" name="Google Shape;141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_2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BIG_NUMBER_1_1_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</a:t>
            </a:r>
            <a:r>
              <a:rPr lang="en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D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61" r:id="rId7"/>
    <p:sldLayoutId id="2147483663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28;p23"/>
          <p:cNvSpPr txBox="1">
            <a:spLocks/>
          </p:cNvSpPr>
          <p:nvPr/>
        </p:nvSpPr>
        <p:spPr>
          <a:xfrm>
            <a:off x="2906055" y="2033958"/>
            <a:ext cx="2722256" cy="47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 lang="en-US" sz="1600" dirty="0">
              <a:latin typeface="Comfortaa Regular" panose="020B0604020202020204" charset="0"/>
            </a:endParaRPr>
          </a:p>
        </p:txBody>
      </p:sp>
      <p:sp>
        <p:nvSpPr>
          <p:cNvPr id="25" name="Google Shape;328;p23"/>
          <p:cNvSpPr txBox="1">
            <a:spLocks/>
          </p:cNvSpPr>
          <p:nvPr/>
        </p:nvSpPr>
        <p:spPr>
          <a:xfrm>
            <a:off x="1298792" y="2376000"/>
            <a:ext cx="5936782" cy="251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Anh Kiệt - 1711867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- 1711390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1713522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- 171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328;p23"/>
          <p:cNvSpPr txBox="1">
            <a:spLocks/>
          </p:cNvSpPr>
          <p:nvPr/>
        </p:nvSpPr>
        <p:spPr>
          <a:xfrm>
            <a:off x="746102" y="601223"/>
            <a:ext cx="7145097" cy="67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3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57" name="Google Shape;1357;p43"/>
          <p:cNvSpPr txBox="1">
            <a:spLocks noGrp="1"/>
          </p:cNvSpPr>
          <p:nvPr>
            <p:ph type="subTitle" idx="1"/>
          </p:nvPr>
        </p:nvSpPr>
        <p:spPr>
          <a:xfrm>
            <a:off x="926834" y="1668771"/>
            <a:ext cx="492012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/>
              <a:t>Do you have any questions</a:t>
            </a:r>
            <a:r>
              <a:rPr lang="en" sz="2800" b="1" dirty="0" smtClean="0"/>
              <a:t>?</a:t>
            </a:r>
            <a:endParaRPr sz="2800" b="1" dirty="0"/>
          </a:p>
        </p:txBody>
      </p:sp>
      <p:grpSp>
        <p:nvGrpSpPr>
          <p:cNvPr id="91" name="Google Shape;1979;p45"/>
          <p:cNvGrpSpPr/>
          <p:nvPr/>
        </p:nvGrpSpPr>
        <p:grpSpPr>
          <a:xfrm>
            <a:off x="4835362" y="961007"/>
            <a:ext cx="2461126" cy="2872942"/>
            <a:chOff x="2475306" y="2531490"/>
            <a:chExt cx="1411927" cy="1922354"/>
          </a:xfrm>
        </p:grpSpPr>
        <p:grpSp>
          <p:nvGrpSpPr>
            <p:cNvPr id="92" name="Google Shape;1980;p45"/>
            <p:cNvGrpSpPr/>
            <p:nvPr/>
          </p:nvGrpSpPr>
          <p:grpSpPr>
            <a:xfrm>
              <a:off x="2475306" y="2531490"/>
              <a:ext cx="1411927" cy="1922354"/>
              <a:chOff x="2541781" y="2498527"/>
              <a:chExt cx="1411927" cy="1922354"/>
            </a:xfrm>
          </p:grpSpPr>
          <p:sp>
            <p:nvSpPr>
              <p:cNvPr id="100" name="Google Shape;1981;p45"/>
              <p:cNvSpPr/>
              <p:nvPr/>
            </p:nvSpPr>
            <p:spPr>
              <a:xfrm>
                <a:off x="2917943" y="2716062"/>
                <a:ext cx="993735" cy="827487"/>
              </a:xfrm>
              <a:custGeom>
                <a:avLst/>
                <a:gdLst/>
                <a:ahLst/>
                <a:cxnLst/>
                <a:rect l="l" t="t" r="r" b="b"/>
                <a:pathLst>
                  <a:path w="71711" h="59714" extrusionOk="0">
                    <a:moveTo>
                      <a:pt x="62253" y="1"/>
                    </a:moveTo>
                    <a:cubicBezTo>
                      <a:pt x="61871" y="1"/>
                      <a:pt x="61577" y="307"/>
                      <a:pt x="61490" y="652"/>
                    </a:cubicBezTo>
                    <a:cubicBezTo>
                      <a:pt x="61255" y="789"/>
                      <a:pt x="61075" y="1026"/>
                      <a:pt x="61018" y="1381"/>
                    </a:cubicBezTo>
                    <a:cubicBezTo>
                      <a:pt x="60019" y="7474"/>
                      <a:pt x="57902" y="13031"/>
                      <a:pt x="53900" y="17804"/>
                    </a:cubicBezTo>
                    <a:cubicBezTo>
                      <a:pt x="53725" y="18006"/>
                      <a:pt x="53619" y="18262"/>
                      <a:pt x="53602" y="18529"/>
                    </a:cubicBezTo>
                    <a:cubicBezTo>
                      <a:pt x="52923" y="19187"/>
                      <a:pt x="52253" y="19855"/>
                      <a:pt x="51693" y="20634"/>
                    </a:cubicBezTo>
                    <a:cubicBezTo>
                      <a:pt x="51601" y="20762"/>
                      <a:pt x="51552" y="20918"/>
                      <a:pt x="51533" y="21080"/>
                    </a:cubicBezTo>
                    <a:cubicBezTo>
                      <a:pt x="50365" y="21837"/>
                      <a:pt x="49179" y="22469"/>
                      <a:pt x="48224" y="23480"/>
                    </a:cubicBezTo>
                    <a:cubicBezTo>
                      <a:pt x="47517" y="23791"/>
                      <a:pt x="46889" y="24203"/>
                      <a:pt x="46401" y="24835"/>
                    </a:cubicBezTo>
                    <a:cubicBezTo>
                      <a:pt x="43714" y="26511"/>
                      <a:pt x="40925" y="27182"/>
                      <a:pt x="37991" y="28217"/>
                    </a:cubicBezTo>
                    <a:cubicBezTo>
                      <a:pt x="37924" y="28242"/>
                      <a:pt x="37860" y="28275"/>
                      <a:pt x="37801" y="28314"/>
                    </a:cubicBezTo>
                    <a:cubicBezTo>
                      <a:pt x="37583" y="28214"/>
                      <a:pt x="37360" y="28127"/>
                      <a:pt x="37129" y="28057"/>
                    </a:cubicBezTo>
                    <a:cubicBezTo>
                      <a:pt x="37051" y="28033"/>
                      <a:pt x="36975" y="28022"/>
                      <a:pt x="36902" y="28022"/>
                    </a:cubicBezTo>
                    <a:cubicBezTo>
                      <a:pt x="36247" y="28022"/>
                      <a:pt x="35831" y="28904"/>
                      <a:pt x="36345" y="29405"/>
                    </a:cubicBezTo>
                    <a:cubicBezTo>
                      <a:pt x="37711" y="30741"/>
                      <a:pt x="37704" y="31685"/>
                      <a:pt x="36887" y="33232"/>
                    </a:cubicBezTo>
                    <a:cubicBezTo>
                      <a:pt x="36830" y="33322"/>
                      <a:pt x="36771" y="33412"/>
                      <a:pt x="36714" y="33502"/>
                    </a:cubicBezTo>
                    <a:cubicBezTo>
                      <a:pt x="36141" y="33710"/>
                      <a:pt x="35516" y="33843"/>
                      <a:pt x="34978" y="34082"/>
                    </a:cubicBezTo>
                    <a:cubicBezTo>
                      <a:pt x="34964" y="34089"/>
                      <a:pt x="34952" y="34096"/>
                      <a:pt x="34938" y="34103"/>
                    </a:cubicBezTo>
                    <a:cubicBezTo>
                      <a:pt x="34794" y="34053"/>
                      <a:pt x="34645" y="34018"/>
                      <a:pt x="34495" y="34003"/>
                    </a:cubicBezTo>
                    <a:cubicBezTo>
                      <a:pt x="34475" y="34001"/>
                      <a:pt x="34456" y="34000"/>
                      <a:pt x="34437" y="34000"/>
                    </a:cubicBezTo>
                    <a:cubicBezTo>
                      <a:pt x="34023" y="34000"/>
                      <a:pt x="33686" y="34419"/>
                      <a:pt x="33686" y="34809"/>
                    </a:cubicBezTo>
                    <a:cubicBezTo>
                      <a:pt x="33686" y="34866"/>
                      <a:pt x="33709" y="34913"/>
                      <a:pt x="33717" y="34963"/>
                    </a:cubicBezTo>
                    <a:cubicBezTo>
                      <a:pt x="33103" y="35647"/>
                      <a:pt x="32916" y="36532"/>
                      <a:pt x="33214" y="37588"/>
                    </a:cubicBezTo>
                    <a:cubicBezTo>
                      <a:pt x="32752" y="37622"/>
                      <a:pt x="32291" y="37664"/>
                      <a:pt x="31829" y="37717"/>
                    </a:cubicBezTo>
                    <a:cubicBezTo>
                      <a:pt x="31758" y="37728"/>
                      <a:pt x="31689" y="37749"/>
                      <a:pt x="31621" y="37775"/>
                    </a:cubicBezTo>
                    <a:cubicBezTo>
                      <a:pt x="31510" y="37465"/>
                      <a:pt x="31202" y="37260"/>
                      <a:pt x="30882" y="37243"/>
                    </a:cubicBezTo>
                    <a:cubicBezTo>
                      <a:pt x="30889" y="37060"/>
                      <a:pt x="30858" y="36887"/>
                      <a:pt x="30750" y="36745"/>
                    </a:cubicBezTo>
                    <a:cubicBezTo>
                      <a:pt x="30491" y="36398"/>
                      <a:pt x="30018" y="36127"/>
                      <a:pt x="29862" y="35727"/>
                    </a:cubicBezTo>
                    <a:cubicBezTo>
                      <a:pt x="29739" y="35408"/>
                      <a:pt x="29446" y="35123"/>
                      <a:pt x="29096" y="35123"/>
                    </a:cubicBezTo>
                    <a:cubicBezTo>
                      <a:pt x="29023" y="35123"/>
                      <a:pt x="28948" y="35135"/>
                      <a:pt x="28871" y="35162"/>
                    </a:cubicBezTo>
                    <a:cubicBezTo>
                      <a:pt x="27835" y="35524"/>
                      <a:pt x="26991" y="36634"/>
                      <a:pt x="26298" y="37700"/>
                    </a:cubicBezTo>
                    <a:cubicBezTo>
                      <a:pt x="25879" y="37756"/>
                      <a:pt x="25464" y="37825"/>
                      <a:pt x="25045" y="37878"/>
                    </a:cubicBezTo>
                    <a:cubicBezTo>
                      <a:pt x="25019" y="37799"/>
                      <a:pt x="24988" y="37723"/>
                      <a:pt x="24958" y="37643"/>
                    </a:cubicBezTo>
                    <a:cubicBezTo>
                      <a:pt x="24844" y="36736"/>
                      <a:pt x="24778" y="35820"/>
                      <a:pt x="24370" y="34967"/>
                    </a:cubicBezTo>
                    <a:cubicBezTo>
                      <a:pt x="24236" y="34686"/>
                      <a:pt x="23995" y="34568"/>
                      <a:pt x="23744" y="34568"/>
                    </a:cubicBezTo>
                    <a:cubicBezTo>
                      <a:pt x="23643" y="34568"/>
                      <a:pt x="23539" y="34588"/>
                      <a:pt x="23440" y="34624"/>
                    </a:cubicBezTo>
                    <a:cubicBezTo>
                      <a:pt x="22218" y="33293"/>
                      <a:pt x="19904" y="32826"/>
                      <a:pt x="20899" y="30260"/>
                    </a:cubicBezTo>
                    <a:cubicBezTo>
                      <a:pt x="21096" y="29753"/>
                      <a:pt x="20589" y="29225"/>
                      <a:pt x="20093" y="29225"/>
                    </a:cubicBezTo>
                    <a:cubicBezTo>
                      <a:pt x="19961" y="29225"/>
                      <a:pt x="19830" y="29263"/>
                      <a:pt x="19713" y="29348"/>
                    </a:cubicBezTo>
                    <a:cubicBezTo>
                      <a:pt x="17134" y="31228"/>
                      <a:pt x="13734" y="32433"/>
                      <a:pt x="11519" y="34818"/>
                    </a:cubicBezTo>
                    <a:cubicBezTo>
                      <a:pt x="11438" y="34786"/>
                      <a:pt x="11354" y="34768"/>
                      <a:pt x="11270" y="34768"/>
                    </a:cubicBezTo>
                    <a:cubicBezTo>
                      <a:pt x="11089" y="34768"/>
                      <a:pt x="10906" y="34849"/>
                      <a:pt x="10750" y="35045"/>
                    </a:cubicBezTo>
                    <a:cubicBezTo>
                      <a:pt x="9530" y="36584"/>
                      <a:pt x="8346" y="37885"/>
                      <a:pt x="7300" y="39279"/>
                    </a:cubicBezTo>
                    <a:cubicBezTo>
                      <a:pt x="7052" y="39424"/>
                      <a:pt x="6822" y="39596"/>
                      <a:pt x="6615" y="39791"/>
                    </a:cubicBezTo>
                    <a:cubicBezTo>
                      <a:pt x="6305" y="40080"/>
                      <a:pt x="6036" y="40411"/>
                      <a:pt x="5818" y="40773"/>
                    </a:cubicBezTo>
                    <a:cubicBezTo>
                      <a:pt x="4561" y="42431"/>
                      <a:pt x="3642" y="44242"/>
                      <a:pt x="2638" y="46097"/>
                    </a:cubicBezTo>
                    <a:cubicBezTo>
                      <a:pt x="1465" y="48265"/>
                      <a:pt x="49" y="50671"/>
                      <a:pt x="18" y="53217"/>
                    </a:cubicBezTo>
                    <a:cubicBezTo>
                      <a:pt x="0" y="54619"/>
                      <a:pt x="288" y="55684"/>
                      <a:pt x="795" y="56499"/>
                    </a:cubicBezTo>
                    <a:cubicBezTo>
                      <a:pt x="949" y="57264"/>
                      <a:pt x="1432" y="57988"/>
                      <a:pt x="2344" y="58509"/>
                    </a:cubicBezTo>
                    <a:cubicBezTo>
                      <a:pt x="2531" y="58616"/>
                      <a:pt x="2720" y="58724"/>
                      <a:pt x="2908" y="58831"/>
                    </a:cubicBezTo>
                    <a:cubicBezTo>
                      <a:pt x="3249" y="59028"/>
                      <a:pt x="3623" y="59167"/>
                      <a:pt x="4011" y="59238"/>
                    </a:cubicBezTo>
                    <a:cubicBezTo>
                      <a:pt x="4817" y="59528"/>
                      <a:pt x="5636" y="59714"/>
                      <a:pt x="6514" y="59714"/>
                    </a:cubicBezTo>
                    <a:cubicBezTo>
                      <a:pt x="6739" y="59714"/>
                      <a:pt x="6969" y="59701"/>
                      <a:pt x="7203" y="59676"/>
                    </a:cubicBezTo>
                    <a:cubicBezTo>
                      <a:pt x="7627" y="59631"/>
                      <a:pt x="8037" y="59508"/>
                      <a:pt x="8417" y="59312"/>
                    </a:cubicBezTo>
                    <a:cubicBezTo>
                      <a:pt x="8469" y="59338"/>
                      <a:pt x="8526" y="59351"/>
                      <a:pt x="8583" y="59351"/>
                    </a:cubicBezTo>
                    <a:cubicBezTo>
                      <a:pt x="8616" y="59351"/>
                      <a:pt x="8650" y="59347"/>
                      <a:pt x="8683" y="59338"/>
                    </a:cubicBezTo>
                    <a:cubicBezTo>
                      <a:pt x="8811" y="59305"/>
                      <a:pt x="8943" y="59281"/>
                      <a:pt x="9074" y="59264"/>
                    </a:cubicBezTo>
                    <a:cubicBezTo>
                      <a:pt x="10075" y="59401"/>
                      <a:pt x="11079" y="59515"/>
                      <a:pt x="12099" y="59515"/>
                    </a:cubicBezTo>
                    <a:cubicBezTo>
                      <a:pt x="12136" y="59515"/>
                      <a:pt x="12172" y="59515"/>
                      <a:pt x="12209" y="59515"/>
                    </a:cubicBezTo>
                    <a:cubicBezTo>
                      <a:pt x="13170" y="59506"/>
                      <a:pt x="14106" y="59376"/>
                      <a:pt x="15024" y="59174"/>
                    </a:cubicBezTo>
                    <a:cubicBezTo>
                      <a:pt x="16599" y="59213"/>
                      <a:pt x="18174" y="59274"/>
                      <a:pt x="19751" y="59352"/>
                    </a:cubicBezTo>
                    <a:cubicBezTo>
                      <a:pt x="21085" y="59419"/>
                      <a:pt x="22721" y="59590"/>
                      <a:pt x="24314" y="59590"/>
                    </a:cubicBezTo>
                    <a:cubicBezTo>
                      <a:pt x="25639" y="59590"/>
                      <a:pt x="26935" y="59471"/>
                      <a:pt x="28003" y="59077"/>
                    </a:cubicBezTo>
                    <a:cubicBezTo>
                      <a:pt x="28374" y="58940"/>
                      <a:pt x="28687" y="58748"/>
                      <a:pt x="28978" y="58531"/>
                    </a:cubicBezTo>
                    <a:cubicBezTo>
                      <a:pt x="29073" y="58561"/>
                      <a:pt x="29172" y="58582"/>
                      <a:pt x="29272" y="58594"/>
                    </a:cubicBezTo>
                    <a:cubicBezTo>
                      <a:pt x="29318" y="58744"/>
                      <a:pt x="29439" y="58870"/>
                      <a:pt x="29622" y="58870"/>
                    </a:cubicBezTo>
                    <a:cubicBezTo>
                      <a:pt x="29631" y="58870"/>
                      <a:pt x="29639" y="58869"/>
                      <a:pt x="29648" y="58869"/>
                    </a:cubicBezTo>
                    <a:cubicBezTo>
                      <a:pt x="29958" y="58850"/>
                      <a:pt x="30262" y="58777"/>
                      <a:pt x="30562" y="58692"/>
                    </a:cubicBezTo>
                    <a:cubicBezTo>
                      <a:pt x="31021" y="58564"/>
                      <a:pt x="30879" y="57897"/>
                      <a:pt x="30464" y="57897"/>
                    </a:cubicBezTo>
                    <a:cubicBezTo>
                      <a:pt x="30427" y="57897"/>
                      <a:pt x="30388" y="57902"/>
                      <a:pt x="30347" y="57913"/>
                    </a:cubicBezTo>
                    <a:lnTo>
                      <a:pt x="30337" y="57915"/>
                    </a:lnTo>
                    <a:cubicBezTo>
                      <a:pt x="30344" y="57894"/>
                      <a:pt x="30352" y="57877"/>
                      <a:pt x="30359" y="57855"/>
                    </a:cubicBezTo>
                    <a:cubicBezTo>
                      <a:pt x="30451" y="57484"/>
                      <a:pt x="30413" y="57103"/>
                      <a:pt x="30366" y="56724"/>
                    </a:cubicBezTo>
                    <a:cubicBezTo>
                      <a:pt x="31554" y="53987"/>
                      <a:pt x="30901" y="49771"/>
                      <a:pt x="30512" y="47164"/>
                    </a:cubicBezTo>
                    <a:lnTo>
                      <a:pt x="30512" y="47164"/>
                    </a:lnTo>
                    <a:cubicBezTo>
                      <a:pt x="30566" y="47165"/>
                      <a:pt x="30621" y="47165"/>
                      <a:pt x="30676" y="47165"/>
                    </a:cubicBezTo>
                    <a:cubicBezTo>
                      <a:pt x="30943" y="47165"/>
                      <a:pt x="31212" y="47155"/>
                      <a:pt x="31477" y="47136"/>
                    </a:cubicBezTo>
                    <a:cubicBezTo>
                      <a:pt x="31552" y="47135"/>
                      <a:pt x="31626" y="47135"/>
                      <a:pt x="31699" y="47135"/>
                    </a:cubicBezTo>
                    <a:cubicBezTo>
                      <a:pt x="31864" y="47135"/>
                      <a:pt x="32027" y="47137"/>
                      <a:pt x="32187" y="47143"/>
                    </a:cubicBezTo>
                    <a:cubicBezTo>
                      <a:pt x="32281" y="47240"/>
                      <a:pt x="32398" y="47313"/>
                      <a:pt x="32528" y="47354"/>
                    </a:cubicBezTo>
                    <a:cubicBezTo>
                      <a:pt x="33499" y="47641"/>
                      <a:pt x="34415" y="47744"/>
                      <a:pt x="35255" y="48289"/>
                    </a:cubicBezTo>
                    <a:cubicBezTo>
                      <a:pt x="35374" y="48599"/>
                      <a:pt x="35417" y="48931"/>
                      <a:pt x="35379" y="49260"/>
                    </a:cubicBezTo>
                    <a:cubicBezTo>
                      <a:pt x="35330" y="49760"/>
                      <a:pt x="35757" y="50047"/>
                      <a:pt x="36184" y="50047"/>
                    </a:cubicBezTo>
                    <a:cubicBezTo>
                      <a:pt x="36460" y="50047"/>
                      <a:pt x="36736" y="49927"/>
                      <a:pt x="36884" y="49667"/>
                    </a:cubicBezTo>
                    <a:cubicBezTo>
                      <a:pt x="37218" y="49078"/>
                      <a:pt x="37649" y="48588"/>
                      <a:pt x="38135" y="48152"/>
                    </a:cubicBezTo>
                    <a:cubicBezTo>
                      <a:pt x="38232" y="48152"/>
                      <a:pt x="38329" y="48135"/>
                      <a:pt x="38419" y="48100"/>
                    </a:cubicBezTo>
                    <a:cubicBezTo>
                      <a:pt x="38486" y="48076"/>
                      <a:pt x="38547" y="48045"/>
                      <a:pt x="38611" y="48017"/>
                    </a:cubicBezTo>
                    <a:cubicBezTo>
                      <a:pt x="38613" y="48017"/>
                      <a:pt x="38615" y="48015"/>
                      <a:pt x="38616" y="48015"/>
                    </a:cubicBezTo>
                    <a:cubicBezTo>
                      <a:pt x="39473" y="47655"/>
                      <a:pt x="40198" y="47079"/>
                      <a:pt x="40988" y="46613"/>
                    </a:cubicBezTo>
                    <a:cubicBezTo>
                      <a:pt x="41015" y="46622"/>
                      <a:pt x="41043" y="46629"/>
                      <a:pt x="41071" y="46636"/>
                    </a:cubicBezTo>
                    <a:cubicBezTo>
                      <a:pt x="41145" y="46892"/>
                      <a:pt x="41353" y="47082"/>
                      <a:pt x="41597" y="47169"/>
                    </a:cubicBezTo>
                    <a:cubicBezTo>
                      <a:pt x="41640" y="47318"/>
                      <a:pt x="41691" y="47465"/>
                      <a:pt x="41749" y="47610"/>
                    </a:cubicBezTo>
                    <a:cubicBezTo>
                      <a:pt x="41478" y="47830"/>
                      <a:pt x="41216" y="48064"/>
                      <a:pt x="40945" y="48287"/>
                    </a:cubicBezTo>
                    <a:cubicBezTo>
                      <a:pt x="40804" y="48386"/>
                      <a:pt x="40669" y="48493"/>
                      <a:pt x="40541" y="48607"/>
                    </a:cubicBezTo>
                    <a:cubicBezTo>
                      <a:pt x="39985" y="49105"/>
                      <a:pt x="40507" y="50016"/>
                      <a:pt x="41119" y="50016"/>
                    </a:cubicBezTo>
                    <a:cubicBezTo>
                      <a:pt x="41251" y="50016"/>
                      <a:pt x="41388" y="49973"/>
                      <a:pt x="41519" y="49874"/>
                    </a:cubicBezTo>
                    <a:cubicBezTo>
                      <a:pt x="41575" y="49833"/>
                      <a:pt x="41627" y="49788"/>
                      <a:pt x="41678" y="49745"/>
                    </a:cubicBezTo>
                    <a:cubicBezTo>
                      <a:pt x="41680" y="49746"/>
                      <a:pt x="41682" y="49748"/>
                      <a:pt x="41682" y="49750"/>
                    </a:cubicBezTo>
                    <a:cubicBezTo>
                      <a:pt x="42051" y="49421"/>
                      <a:pt x="42558" y="49234"/>
                      <a:pt x="42920" y="48907"/>
                    </a:cubicBezTo>
                    <a:cubicBezTo>
                      <a:pt x="42952" y="48911"/>
                      <a:pt x="42984" y="48913"/>
                      <a:pt x="43015" y="48913"/>
                    </a:cubicBezTo>
                    <a:cubicBezTo>
                      <a:pt x="43660" y="48913"/>
                      <a:pt x="44226" y="48101"/>
                      <a:pt x="43621" y="47558"/>
                    </a:cubicBezTo>
                    <a:cubicBezTo>
                      <a:pt x="43513" y="47458"/>
                      <a:pt x="43420" y="47345"/>
                      <a:pt x="43344" y="47221"/>
                    </a:cubicBezTo>
                    <a:cubicBezTo>
                      <a:pt x="43273" y="46774"/>
                      <a:pt x="43114" y="46341"/>
                      <a:pt x="42920" y="45917"/>
                    </a:cubicBezTo>
                    <a:cubicBezTo>
                      <a:pt x="42958" y="45723"/>
                      <a:pt x="42935" y="45521"/>
                      <a:pt x="42852" y="45341"/>
                    </a:cubicBezTo>
                    <a:cubicBezTo>
                      <a:pt x="42804" y="44695"/>
                      <a:pt x="42809" y="44050"/>
                      <a:pt x="42767" y="43561"/>
                    </a:cubicBezTo>
                    <a:cubicBezTo>
                      <a:pt x="42622" y="41874"/>
                      <a:pt x="42295" y="40219"/>
                      <a:pt x="42243" y="38521"/>
                    </a:cubicBezTo>
                    <a:cubicBezTo>
                      <a:pt x="42238" y="38332"/>
                      <a:pt x="42167" y="38152"/>
                      <a:pt x="42040" y="38012"/>
                    </a:cubicBezTo>
                    <a:cubicBezTo>
                      <a:pt x="44410" y="37660"/>
                      <a:pt x="46809" y="36790"/>
                      <a:pt x="48727" y="36009"/>
                    </a:cubicBezTo>
                    <a:cubicBezTo>
                      <a:pt x="52465" y="34487"/>
                      <a:pt x="56001" y="31692"/>
                      <a:pt x="58771" y="28799"/>
                    </a:cubicBezTo>
                    <a:cubicBezTo>
                      <a:pt x="60201" y="27304"/>
                      <a:pt x="61334" y="25515"/>
                      <a:pt x="62337" y="23630"/>
                    </a:cubicBezTo>
                    <a:cubicBezTo>
                      <a:pt x="62383" y="23578"/>
                      <a:pt x="62432" y="23530"/>
                      <a:pt x="62475" y="23476"/>
                    </a:cubicBezTo>
                    <a:cubicBezTo>
                      <a:pt x="62634" y="23423"/>
                      <a:pt x="62782" y="23307"/>
                      <a:pt x="62880" y="23104"/>
                    </a:cubicBezTo>
                    <a:cubicBezTo>
                      <a:pt x="62946" y="22972"/>
                      <a:pt x="63012" y="22839"/>
                      <a:pt x="63078" y="22708"/>
                    </a:cubicBezTo>
                    <a:cubicBezTo>
                      <a:pt x="63500" y="22124"/>
                      <a:pt x="63893" y="21518"/>
                      <a:pt x="64255" y="20893"/>
                    </a:cubicBezTo>
                    <a:cubicBezTo>
                      <a:pt x="64416" y="20757"/>
                      <a:pt x="64575" y="20622"/>
                      <a:pt x="64736" y="20485"/>
                    </a:cubicBezTo>
                    <a:cubicBezTo>
                      <a:pt x="65167" y="20116"/>
                      <a:pt x="65174" y="19552"/>
                      <a:pt x="64945" y="19100"/>
                    </a:cubicBezTo>
                    <a:cubicBezTo>
                      <a:pt x="66065" y="16919"/>
                      <a:pt x="67083" y="14698"/>
                      <a:pt x="67807" y="12330"/>
                    </a:cubicBezTo>
                    <a:cubicBezTo>
                      <a:pt x="67838" y="12230"/>
                      <a:pt x="67850" y="12124"/>
                      <a:pt x="67841" y="12018"/>
                    </a:cubicBezTo>
                    <a:cubicBezTo>
                      <a:pt x="68158" y="11307"/>
                      <a:pt x="68463" y="10589"/>
                      <a:pt x="68735" y="9851"/>
                    </a:cubicBezTo>
                    <a:cubicBezTo>
                      <a:pt x="69557" y="8146"/>
                      <a:pt x="70215" y="6413"/>
                      <a:pt x="70419" y="4445"/>
                    </a:cubicBezTo>
                    <a:cubicBezTo>
                      <a:pt x="70422" y="4414"/>
                      <a:pt x="70419" y="4388"/>
                      <a:pt x="70419" y="4359"/>
                    </a:cubicBezTo>
                    <a:cubicBezTo>
                      <a:pt x="70622" y="4011"/>
                      <a:pt x="70867" y="3689"/>
                      <a:pt x="71151" y="3401"/>
                    </a:cubicBezTo>
                    <a:cubicBezTo>
                      <a:pt x="71711" y="2843"/>
                      <a:pt x="71217" y="2039"/>
                      <a:pt x="70533" y="2039"/>
                    </a:cubicBezTo>
                    <a:cubicBezTo>
                      <a:pt x="70479" y="2039"/>
                      <a:pt x="70423" y="2044"/>
                      <a:pt x="70367" y="2055"/>
                    </a:cubicBezTo>
                    <a:cubicBezTo>
                      <a:pt x="69983" y="2128"/>
                      <a:pt x="69592" y="2161"/>
                      <a:pt x="69196" y="2161"/>
                    </a:cubicBezTo>
                    <a:cubicBezTo>
                      <a:pt x="67278" y="2161"/>
                      <a:pt x="65259" y="1379"/>
                      <a:pt x="63531" y="547"/>
                    </a:cubicBezTo>
                    <a:cubicBezTo>
                      <a:pt x="63211" y="322"/>
                      <a:pt x="62854" y="149"/>
                      <a:pt x="62480" y="36"/>
                    </a:cubicBezTo>
                    <a:cubicBezTo>
                      <a:pt x="62402" y="12"/>
                      <a:pt x="62326" y="1"/>
                      <a:pt x="62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982;p45"/>
              <p:cNvSpPr/>
              <p:nvPr/>
            </p:nvSpPr>
            <p:spPr>
              <a:xfrm>
                <a:off x="2728982" y="3503916"/>
                <a:ext cx="1216037" cy="118967"/>
              </a:xfrm>
              <a:custGeom>
                <a:avLst/>
                <a:gdLst/>
                <a:ahLst/>
                <a:cxnLst/>
                <a:rect l="l" t="t" r="r" b="b"/>
                <a:pathLst>
                  <a:path w="87753" h="8585" extrusionOk="0">
                    <a:moveTo>
                      <a:pt x="14098" y="0"/>
                    </a:moveTo>
                    <a:cubicBezTo>
                      <a:pt x="13261" y="0"/>
                      <a:pt x="12436" y="93"/>
                      <a:pt x="11557" y="232"/>
                    </a:cubicBezTo>
                    <a:cubicBezTo>
                      <a:pt x="10793" y="353"/>
                      <a:pt x="10035" y="399"/>
                      <a:pt x="9277" y="399"/>
                    </a:cubicBezTo>
                    <a:cubicBezTo>
                      <a:pt x="7976" y="399"/>
                      <a:pt x="6678" y="264"/>
                      <a:pt x="5365" y="147"/>
                    </a:cubicBezTo>
                    <a:cubicBezTo>
                      <a:pt x="4976" y="112"/>
                      <a:pt x="4582" y="91"/>
                      <a:pt x="4193" y="91"/>
                    </a:cubicBezTo>
                    <a:cubicBezTo>
                      <a:pt x="2183" y="91"/>
                      <a:pt x="332" y="676"/>
                      <a:pt x="153" y="3093"/>
                    </a:cubicBezTo>
                    <a:cubicBezTo>
                      <a:pt x="1" y="5181"/>
                      <a:pt x="177" y="6857"/>
                      <a:pt x="2353" y="7591"/>
                    </a:cubicBezTo>
                    <a:cubicBezTo>
                      <a:pt x="2792" y="7739"/>
                      <a:pt x="3273" y="7780"/>
                      <a:pt x="3764" y="7780"/>
                    </a:cubicBezTo>
                    <a:cubicBezTo>
                      <a:pt x="4368" y="7780"/>
                      <a:pt x="4987" y="7718"/>
                      <a:pt x="5560" y="7718"/>
                    </a:cubicBezTo>
                    <a:cubicBezTo>
                      <a:pt x="5639" y="7718"/>
                      <a:pt x="5717" y="7719"/>
                      <a:pt x="5795" y="7722"/>
                    </a:cubicBezTo>
                    <a:cubicBezTo>
                      <a:pt x="8166" y="7805"/>
                      <a:pt x="10526" y="8016"/>
                      <a:pt x="12899" y="8044"/>
                    </a:cubicBezTo>
                    <a:cubicBezTo>
                      <a:pt x="12909" y="8044"/>
                      <a:pt x="12919" y="8044"/>
                      <a:pt x="12930" y="8044"/>
                    </a:cubicBezTo>
                    <a:cubicBezTo>
                      <a:pt x="13356" y="8044"/>
                      <a:pt x="13691" y="7904"/>
                      <a:pt x="13939" y="7686"/>
                    </a:cubicBezTo>
                    <a:cubicBezTo>
                      <a:pt x="17254" y="7772"/>
                      <a:pt x="20586" y="7707"/>
                      <a:pt x="23912" y="7866"/>
                    </a:cubicBezTo>
                    <a:cubicBezTo>
                      <a:pt x="28132" y="8067"/>
                      <a:pt x="32357" y="8143"/>
                      <a:pt x="36583" y="8153"/>
                    </a:cubicBezTo>
                    <a:cubicBezTo>
                      <a:pt x="36587" y="8153"/>
                      <a:pt x="36591" y="8153"/>
                      <a:pt x="36595" y="8153"/>
                    </a:cubicBezTo>
                    <a:cubicBezTo>
                      <a:pt x="36833" y="8153"/>
                      <a:pt x="37070" y="8103"/>
                      <a:pt x="37286" y="8001"/>
                    </a:cubicBezTo>
                    <a:cubicBezTo>
                      <a:pt x="37504" y="8101"/>
                      <a:pt x="37741" y="8153"/>
                      <a:pt x="37982" y="8153"/>
                    </a:cubicBezTo>
                    <a:cubicBezTo>
                      <a:pt x="42579" y="8184"/>
                      <a:pt x="47165" y="8551"/>
                      <a:pt x="51761" y="8584"/>
                    </a:cubicBezTo>
                    <a:cubicBezTo>
                      <a:pt x="51763" y="8584"/>
                      <a:pt x="51766" y="8584"/>
                      <a:pt x="51769" y="8584"/>
                    </a:cubicBezTo>
                    <a:cubicBezTo>
                      <a:pt x="52182" y="8584"/>
                      <a:pt x="52507" y="8451"/>
                      <a:pt x="52754" y="8247"/>
                    </a:cubicBezTo>
                    <a:cubicBezTo>
                      <a:pt x="56225" y="8390"/>
                      <a:pt x="59696" y="8562"/>
                      <a:pt x="63172" y="8584"/>
                    </a:cubicBezTo>
                    <a:cubicBezTo>
                      <a:pt x="63174" y="8584"/>
                      <a:pt x="63176" y="8584"/>
                      <a:pt x="63178" y="8584"/>
                    </a:cubicBezTo>
                    <a:cubicBezTo>
                      <a:pt x="63705" y="8584"/>
                      <a:pt x="64092" y="8375"/>
                      <a:pt x="64349" y="8067"/>
                    </a:cubicBezTo>
                    <a:cubicBezTo>
                      <a:pt x="65142" y="8082"/>
                      <a:pt x="65933" y="8106"/>
                      <a:pt x="66724" y="8153"/>
                    </a:cubicBezTo>
                    <a:cubicBezTo>
                      <a:pt x="66760" y="8155"/>
                      <a:pt x="66796" y="8156"/>
                      <a:pt x="66831" y="8156"/>
                    </a:cubicBezTo>
                    <a:cubicBezTo>
                      <a:pt x="67275" y="8156"/>
                      <a:pt x="67612" y="7997"/>
                      <a:pt x="67852" y="7753"/>
                    </a:cubicBezTo>
                    <a:cubicBezTo>
                      <a:pt x="70491" y="7809"/>
                      <a:pt x="73127" y="7926"/>
                      <a:pt x="75767" y="7937"/>
                    </a:cubicBezTo>
                    <a:cubicBezTo>
                      <a:pt x="75777" y="7937"/>
                      <a:pt x="75788" y="7937"/>
                      <a:pt x="75798" y="7937"/>
                    </a:cubicBezTo>
                    <a:cubicBezTo>
                      <a:pt x="76040" y="7937"/>
                      <a:pt x="76280" y="7880"/>
                      <a:pt x="76497" y="7774"/>
                    </a:cubicBezTo>
                    <a:cubicBezTo>
                      <a:pt x="76694" y="7778"/>
                      <a:pt x="76891" y="7779"/>
                      <a:pt x="77088" y="7779"/>
                    </a:cubicBezTo>
                    <a:cubicBezTo>
                      <a:pt x="78164" y="7779"/>
                      <a:pt x="79237" y="7725"/>
                      <a:pt x="80311" y="7589"/>
                    </a:cubicBezTo>
                    <a:cubicBezTo>
                      <a:pt x="81280" y="7558"/>
                      <a:pt x="82250" y="7530"/>
                      <a:pt x="83219" y="7518"/>
                    </a:cubicBezTo>
                    <a:cubicBezTo>
                      <a:pt x="83373" y="7634"/>
                      <a:pt x="83548" y="7720"/>
                      <a:pt x="83735" y="7772"/>
                    </a:cubicBezTo>
                    <a:cubicBezTo>
                      <a:pt x="83870" y="7810"/>
                      <a:pt x="84009" y="7828"/>
                      <a:pt x="84147" y="7828"/>
                    </a:cubicBezTo>
                    <a:cubicBezTo>
                      <a:pt x="84854" y="7828"/>
                      <a:pt x="85546" y="7359"/>
                      <a:pt x="85720" y="6644"/>
                    </a:cubicBezTo>
                    <a:cubicBezTo>
                      <a:pt x="85734" y="6581"/>
                      <a:pt x="85755" y="6523"/>
                      <a:pt x="85772" y="6462"/>
                    </a:cubicBezTo>
                    <a:lnTo>
                      <a:pt x="85772" y="6462"/>
                    </a:lnTo>
                    <a:cubicBezTo>
                      <a:pt x="85770" y="6472"/>
                      <a:pt x="85771" y="6476"/>
                      <a:pt x="85773" y="6476"/>
                    </a:cubicBezTo>
                    <a:cubicBezTo>
                      <a:pt x="85788" y="6476"/>
                      <a:pt x="85889" y="6258"/>
                      <a:pt x="85909" y="6225"/>
                    </a:cubicBezTo>
                    <a:cubicBezTo>
                      <a:pt x="86066" y="5970"/>
                      <a:pt x="86262" y="5735"/>
                      <a:pt x="86444" y="5496"/>
                    </a:cubicBezTo>
                    <a:cubicBezTo>
                      <a:pt x="86922" y="4857"/>
                      <a:pt x="87154" y="4179"/>
                      <a:pt x="87270" y="3403"/>
                    </a:cubicBezTo>
                    <a:cubicBezTo>
                      <a:pt x="87752" y="2432"/>
                      <a:pt x="86898" y="1074"/>
                      <a:pt x="85728" y="1074"/>
                    </a:cubicBezTo>
                    <a:cubicBezTo>
                      <a:pt x="85484" y="1074"/>
                      <a:pt x="85226" y="1133"/>
                      <a:pt x="84964" y="1267"/>
                    </a:cubicBezTo>
                    <a:cubicBezTo>
                      <a:pt x="84924" y="1286"/>
                      <a:pt x="84879" y="1298"/>
                      <a:pt x="84837" y="1316"/>
                    </a:cubicBezTo>
                    <a:cubicBezTo>
                      <a:pt x="84725" y="1269"/>
                      <a:pt x="84605" y="1234"/>
                      <a:pt x="84486" y="1212"/>
                    </a:cubicBezTo>
                    <a:cubicBezTo>
                      <a:pt x="82657" y="868"/>
                      <a:pt x="80851" y="587"/>
                      <a:pt x="79024" y="587"/>
                    </a:cubicBezTo>
                    <a:cubicBezTo>
                      <a:pt x="78195" y="587"/>
                      <a:pt x="77362" y="645"/>
                      <a:pt x="76521" y="781"/>
                    </a:cubicBezTo>
                    <a:cubicBezTo>
                      <a:pt x="76090" y="852"/>
                      <a:pt x="75796" y="1047"/>
                      <a:pt x="75607" y="1305"/>
                    </a:cubicBezTo>
                    <a:cubicBezTo>
                      <a:pt x="74275" y="1331"/>
                      <a:pt x="72943" y="1368"/>
                      <a:pt x="71614" y="1413"/>
                    </a:cubicBezTo>
                    <a:cubicBezTo>
                      <a:pt x="71375" y="1259"/>
                      <a:pt x="71100" y="1170"/>
                      <a:pt x="70814" y="1155"/>
                    </a:cubicBezTo>
                    <a:cubicBezTo>
                      <a:pt x="70099" y="1111"/>
                      <a:pt x="69384" y="1095"/>
                      <a:pt x="68669" y="1095"/>
                    </a:cubicBezTo>
                    <a:cubicBezTo>
                      <a:pt x="66514" y="1095"/>
                      <a:pt x="64360" y="1245"/>
                      <a:pt x="62202" y="1264"/>
                    </a:cubicBezTo>
                    <a:cubicBezTo>
                      <a:pt x="61752" y="1267"/>
                      <a:pt x="61404" y="1426"/>
                      <a:pt x="61150" y="1665"/>
                    </a:cubicBezTo>
                    <a:cubicBezTo>
                      <a:pt x="59779" y="1605"/>
                      <a:pt x="58408" y="1549"/>
                      <a:pt x="57035" y="1478"/>
                    </a:cubicBezTo>
                    <a:cubicBezTo>
                      <a:pt x="57003" y="1477"/>
                      <a:pt x="56971" y="1476"/>
                      <a:pt x="56940" y="1476"/>
                    </a:cubicBezTo>
                    <a:cubicBezTo>
                      <a:pt x="56499" y="1476"/>
                      <a:pt x="56163" y="1634"/>
                      <a:pt x="55920" y="1875"/>
                    </a:cubicBezTo>
                    <a:cubicBezTo>
                      <a:pt x="55398" y="1757"/>
                      <a:pt x="54875" y="1638"/>
                      <a:pt x="54350" y="1516"/>
                    </a:cubicBezTo>
                    <a:cubicBezTo>
                      <a:pt x="53538" y="1328"/>
                      <a:pt x="52241" y="741"/>
                      <a:pt x="51171" y="741"/>
                    </a:cubicBezTo>
                    <a:cubicBezTo>
                      <a:pt x="50762" y="741"/>
                      <a:pt x="50387" y="826"/>
                      <a:pt x="50085" y="1053"/>
                    </a:cubicBezTo>
                    <a:cubicBezTo>
                      <a:pt x="50068" y="1053"/>
                      <a:pt x="50056" y="1047"/>
                      <a:pt x="50038" y="1047"/>
                    </a:cubicBezTo>
                    <a:lnTo>
                      <a:pt x="49500" y="1047"/>
                    </a:lnTo>
                    <a:cubicBezTo>
                      <a:pt x="49287" y="1047"/>
                      <a:pt x="49076" y="1087"/>
                      <a:pt x="48877" y="1167"/>
                    </a:cubicBezTo>
                    <a:cubicBezTo>
                      <a:pt x="45036" y="2055"/>
                      <a:pt x="41021" y="1645"/>
                      <a:pt x="37121" y="2181"/>
                    </a:cubicBezTo>
                    <a:cubicBezTo>
                      <a:pt x="36586" y="2256"/>
                      <a:pt x="36254" y="2524"/>
                      <a:pt x="36086" y="2872"/>
                    </a:cubicBezTo>
                    <a:cubicBezTo>
                      <a:pt x="29596" y="2849"/>
                      <a:pt x="23110" y="2706"/>
                      <a:pt x="16624" y="2534"/>
                    </a:cubicBezTo>
                    <a:cubicBezTo>
                      <a:pt x="17228" y="1674"/>
                      <a:pt x="17107" y="346"/>
                      <a:pt x="15805" y="137"/>
                    </a:cubicBezTo>
                    <a:cubicBezTo>
                      <a:pt x="15218" y="41"/>
                      <a:pt x="14655" y="0"/>
                      <a:pt x="140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983;p45"/>
              <p:cNvSpPr/>
              <p:nvPr/>
            </p:nvSpPr>
            <p:spPr>
              <a:xfrm>
                <a:off x="2823504" y="3611298"/>
                <a:ext cx="1069120" cy="747751"/>
              </a:xfrm>
              <a:custGeom>
                <a:avLst/>
                <a:gdLst/>
                <a:ahLst/>
                <a:cxnLst/>
                <a:rect l="l" t="t" r="r" b="b"/>
                <a:pathLst>
                  <a:path w="77151" h="53960" extrusionOk="0">
                    <a:moveTo>
                      <a:pt x="76197" y="0"/>
                    </a:moveTo>
                    <a:cubicBezTo>
                      <a:pt x="76116" y="0"/>
                      <a:pt x="76031" y="17"/>
                      <a:pt x="75944" y="53"/>
                    </a:cubicBezTo>
                    <a:cubicBezTo>
                      <a:pt x="75868" y="86"/>
                      <a:pt x="75806" y="129"/>
                      <a:pt x="75735" y="165"/>
                    </a:cubicBezTo>
                    <a:cubicBezTo>
                      <a:pt x="75732" y="165"/>
                      <a:pt x="75729" y="165"/>
                      <a:pt x="75726" y="165"/>
                    </a:cubicBezTo>
                    <a:cubicBezTo>
                      <a:pt x="75500" y="165"/>
                      <a:pt x="75279" y="229"/>
                      <a:pt x="75086" y="347"/>
                    </a:cubicBezTo>
                    <a:lnTo>
                      <a:pt x="71959" y="347"/>
                    </a:lnTo>
                    <a:cubicBezTo>
                      <a:pt x="71955" y="347"/>
                      <a:pt x="71951" y="347"/>
                      <a:pt x="71947" y="347"/>
                    </a:cubicBezTo>
                    <a:cubicBezTo>
                      <a:pt x="71839" y="347"/>
                      <a:pt x="71732" y="369"/>
                      <a:pt x="71632" y="411"/>
                    </a:cubicBezTo>
                    <a:cubicBezTo>
                      <a:pt x="71594" y="427"/>
                      <a:pt x="71568" y="454"/>
                      <a:pt x="71534" y="475"/>
                    </a:cubicBezTo>
                    <a:cubicBezTo>
                      <a:pt x="71492" y="501"/>
                      <a:pt x="71447" y="522"/>
                      <a:pt x="71412" y="555"/>
                    </a:cubicBezTo>
                    <a:cubicBezTo>
                      <a:pt x="71028" y="454"/>
                      <a:pt x="70634" y="404"/>
                      <a:pt x="70239" y="402"/>
                    </a:cubicBezTo>
                    <a:cubicBezTo>
                      <a:pt x="69268" y="402"/>
                      <a:pt x="68298" y="394"/>
                      <a:pt x="67332" y="295"/>
                    </a:cubicBezTo>
                    <a:cubicBezTo>
                      <a:pt x="67240" y="286"/>
                      <a:pt x="67147" y="281"/>
                      <a:pt x="67053" y="281"/>
                    </a:cubicBezTo>
                    <a:cubicBezTo>
                      <a:pt x="66668" y="281"/>
                      <a:pt x="66271" y="358"/>
                      <a:pt x="65885" y="489"/>
                    </a:cubicBezTo>
                    <a:cubicBezTo>
                      <a:pt x="64084" y="320"/>
                      <a:pt x="62259" y="264"/>
                      <a:pt x="60426" y="264"/>
                    </a:cubicBezTo>
                    <a:cubicBezTo>
                      <a:pt x="56770" y="264"/>
                      <a:pt x="53083" y="487"/>
                      <a:pt x="49491" y="487"/>
                    </a:cubicBezTo>
                    <a:cubicBezTo>
                      <a:pt x="49304" y="487"/>
                      <a:pt x="49116" y="487"/>
                      <a:pt x="48930" y="486"/>
                    </a:cubicBezTo>
                    <a:cubicBezTo>
                      <a:pt x="46959" y="471"/>
                      <a:pt x="44988" y="409"/>
                      <a:pt x="43017" y="409"/>
                    </a:cubicBezTo>
                    <a:cubicBezTo>
                      <a:pt x="41976" y="409"/>
                      <a:pt x="40934" y="427"/>
                      <a:pt x="39894" y="477"/>
                    </a:cubicBezTo>
                    <a:cubicBezTo>
                      <a:pt x="37989" y="568"/>
                      <a:pt x="36043" y="793"/>
                      <a:pt x="34114" y="793"/>
                    </a:cubicBezTo>
                    <a:cubicBezTo>
                      <a:pt x="33522" y="793"/>
                      <a:pt x="32932" y="772"/>
                      <a:pt x="32345" y="719"/>
                    </a:cubicBezTo>
                    <a:cubicBezTo>
                      <a:pt x="31673" y="318"/>
                      <a:pt x="30849" y="81"/>
                      <a:pt x="29869" y="81"/>
                    </a:cubicBezTo>
                    <a:lnTo>
                      <a:pt x="29331" y="81"/>
                    </a:lnTo>
                    <a:cubicBezTo>
                      <a:pt x="28907" y="82"/>
                      <a:pt x="28484" y="141"/>
                      <a:pt x="28076" y="255"/>
                    </a:cubicBezTo>
                    <a:cubicBezTo>
                      <a:pt x="27852" y="141"/>
                      <a:pt x="27605" y="80"/>
                      <a:pt x="27353" y="80"/>
                    </a:cubicBezTo>
                    <a:cubicBezTo>
                      <a:pt x="27346" y="80"/>
                      <a:pt x="27339" y="80"/>
                      <a:pt x="27331" y="81"/>
                    </a:cubicBezTo>
                    <a:lnTo>
                      <a:pt x="2849" y="81"/>
                    </a:lnTo>
                    <a:cubicBezTo>
                      <a:pt x="2794" y="81"/>
                      <a:pt x="2747" y="91"/>
                      <a:pt x="2695" y="94"/>
                    </a:cubicBezTo>
                    <a:cubicBezTo>
                      <a:pt x="2560" y="74"/>
                      <a:pt x="2424" y="64"/>
                      <a:pt x="2286" y="64"/>
                    </a:cubicBezTo>
                    <a:cubicBezTo>
                      <a:pt x="1855" y="64"/>
                      <a:pt x="1413" y="168"/>
                      <a:pt x="957" y="408"/>
                    </a:cubicBezTo>
                    <a:cubicBezTo>
                      <a:pt x="95" y="865"/>
                      <a:pt x="0" y="1715"/>
                      <a:pt x="327" y="2391"/>
                    </a:cubicBezTo>
                    <a:cubicBezTo>
                      <a:pt x="50" y="2971"/>
                      <a:pt x="152" y="3672"/>
                      <a:pt x="587" y="4178"/>
                    </a:cubicBezTo>
                    <a:cubicBezTo>
                      <a:pt x="601" y="6087"/>
                      <a:pt x="104" y="7965"/>
                      <a:pt x="265" y="9876"/>
                    </a:cubicBezTo>
                    <a:cubicBezTo>
                      <a:pt x="343" y="10790"/>
                      <a:pt x="943" y="11440"/>
                      <a:pt x="1880" y="11490"/>
                    </a:cubicBezTo>
                    <a:cubicBezTo>
                      <a:pt x="1932" y="11493"/>
                      <a:pt x="1983" y="11494"/>
                      <a:pt x="2034" y="11494"/>
                    </a:cubicBezTo>
                    <a:cubicBezTo>
                      <a:pt x="2178" y="11494"/>
                      <a:pt x="2318" y="11484"/>
                      <a:pt x="2458" y="11478"/>
                    </a:cubicBezTo>
                    <a:cubicBezTo>
                      <a:pt x="2514" y="11647"/>
                      <a:pt x="2612" y="11798"/>
                      <a:pt x="2746" y="11917"/>
                    </a:cubicBezTo>
                    <a:cubicBezTo>
                      <a:pt x="4058" y="13053"/>
                      <a:pt x="5013" y="15125"/>
                      <a:pt x="4587" y="16875"/>
                    </a:cubicBezTo>
                    <a:cubicBezTo>
                      <a:pt x="4461" y="17394"/>
                      <a:pt x="4655" y="17805"/>
                      <a:pt x="4973" y="18069"/>
                    </a:cubicBezTo>
                    <a:cubicBezTo>
                      <a:pt x="4918" y="18639"/>
                      <a:pt x="5328" y="19153"/>
                      <a:pt x="5865" y="19333"/>
                    </a:cubicBezTo>
                    <a:cubicBezTo>
                      <a:pt x="6192" y="19444"/>
                      <a:pt x="6538" y="19489"/>
                      <a:pt x="6894" y="19489"/>
                    </a:cubicBezTo>
                    <a:cubicBezTo>
                      <a:pt x="7274" y="19489"/>
                      <a:pt x="7665" y="19438"/>
                      <a:pt x="8058" y="19361"/>
                    </a:cubicBezTo>
                    <a:cubicBezTo>
                      <a:pt x="8119" y="19375"/>
                      <a:pt x="8182" y="19382"/>
                      <a:pt x="8245" y="19382"/>
                    </a:cubicBezTo>
                    <a:cubicBezTo>
                      <a:pt x="8277" y="19382"/>
                      <a:pt x="8309" y="19380"/>
                      <a:pt x="8340" y="19376"/>
                    </a:cubicBezTo>
                    <a:cubicBezTo>
                      <a:pt x="9268" y="19259"/>
                      <a:pt x="10201" y="19153"/>
                      <a:pt x="11106" y="18909"/>
                    </a:cubicBezTo>
                    <a:cubicBezTo>
                      <a:pt x="11707" y="19106"/>
                      <a:pt x="12325" y="19238"/>
                      <a:pt x="12979" y="19342"/>
                    </a:cubicBezTo>
                    <a:cubicBezTo>
                      <a:pt x="13057" y="19586"/>
                      <a:pt x="13232" y="19809"/>
                      <a:pt x="13542" y="19963"/>
                    </a:cubicBezTo>
                    <a:cubicBezTo>
                      <a:pt x="17328" y="21852"/>
                      <a:pt x="17381" y="29429"/>
                      <a:pt x="17141" y="33020"/>
                    </a:cubicBezTo>
                    <a:cubicBezTo>
                      <a:pt x="17111" y="33458"/>
                      <a:pt x="17285" y="33768"/>
                      <a:pt x="17546" y="33959"/>
                    </a:cubicBezTo>
                    <a:cubicBezTo>
                      <a:pt x="17518" y="34076"/>
                      <a:pt x="17529" y="34199"/>
                      <a:pt x="17574" y="34312"/>
                    </a:cubicBezTo>
                    <a:cubicBezTo>
                      <a:pt x="17740" y="34708"/>
                      <a:pt x="17861" y="35113"/>
                      <a:pt x="17963" y="35525"/>
                    </a:cubicBezTo>
                    <a:cubicBezTo>
                      <a:pt x="17797" y="35728"/>
                      <a:pt x="17733" y="35994"/>
                      <a:pt x="17788" y="36249"/>
                    </a:cubicBezTo>
                    <a:cubicBezTo>
                      <a:pt x="17845" y="36517"/>
                      <a:pt x="17923" y="36780"/>
                      <a:pt x="17999" y="37043"/>
                    </a:cubicBezTo>
                    <a:cubicBezTo>
                      <a:pt x="17960" y="37244"/>
                      <a:pt x="17975" y="37454"/>
                      <a:pt x="18046" y="37647"/>
                    </a:cubicBezTo>
                    <a:cubicBezTo>
                      <a:pt x="18389" y="38641"/>
                      <a:pt x="18775" y="39695"/>
                      <a:pt x="19093" y="40777"/>
                    </a:cubicBezTo>
                    <a:cubicBezTo>
                      <a:pt x="19029" y="40926"/>
                      <a:pt x="19012" y="41104"/>
                      <a:pt x="19081" y="41309"/>
                    </a:cubicBezTo>
                    <a:cubicBezTo>
                      <a:pt x="19308" y="42001"/>
                      <a:pt x="19518" y="42688"/>
                      <a:pt x="19672" y="43384"/>
                    </a:cubicBezTo>
                    <a:cubicBezTo>
                      <a:pt x="19706" y="43656"/>
                      <a:pt x="19732" y="43924"/>
                      <a:pt x="19746" y="44196"/>
                    </a:cubicBezTo>
                    <a:cubicBezTo>
                      <a:pt x="19627" y="44383"/>
                      <a:pt x="19583" y="44618"/>
                      <a:pt x="19618" y="44861"/>
                    </a:cubicBezTo>
                    <a:cubicBezTo>
                      <a:pt x="19653" y="45093"/>
                      <a:pt x="19680" y="45325"/>
                      <a:pt x="19710" y="45558"/>
                    </a:cubicBezTo>
                    <a:cubicBezTo>
                      <a:pt x="19694" y="45686"/>
                      <a:pt x="19680" y="45813"/>
                      <a:pt x="19660" y="45939"/>
                    </a:cubicBezTo>
                    <a:cubicBezTo>
                      <a:pt x="19611" y="46220"/>
                      <a:pt x="19661" y="46509"/>
                      <a:pt x="19801" y="46756"/>
                    </a:cubicBezTo>
                    <a:cubicBezTo>
                      <a:pt x="19801" y="46770"/>
                      <a:pt x="19805" y="46784"/>
                      <a:pt x="19805" y="46799"/>
                    </a:cubicBezTo>
                    <a:cubicBezTo>
                      <a:pt x="19807" y="47012"/>
                      <a:pt x="19878" y="47180"/>
                      <a:pt x="19987" y="47305"/>
                    </a:cubicBezTo>
                    <a:cubicBezTo>
                      <a:pt x="19718" y="48321"/>
                      <a:pt x="19159" y="49252"/>
                      <a:pt x="18661" y="50210"/>
                    </a:cubicBezTo>
                    <a:cubicBezTo>
                      <a:pt x="18081" y="51096"/>
                      <a:pt x="17387" y="51868"/>
                      <a:pt x="16597" y="52579"/>
                    </a:cubicBezTo>
                    <a:cubicBezTo>
                      <a:pt x="16062" y="53061"/>
                      <a:pt x="16490" y="53959"/>
                      <a:pt x="17167" y="53959"/>
                    </a:cubicBezTo>
                    <a:cubicBezTo>
                      <a:pt x="17858" y="53959"/>
                      <a:pt x="18529" y="53924"/>
                      <a:pt x="19211" y="53822"/>
                    </a:cubicBezTo>
                    <a:cubicBezTo>
                      <a:pt x="19353" y="53800"/>
                      <a:pt x="19471" y="53725"/>
                      <a:pt x="19564" y="53625"/>
                    </a:cubicBezTo>
                    <a:cubicBezTo>
                      <a:pt x="20206" y="53799"/>
                      <a:pt x="20843" y="53857"/>
                      <a:pt x="21493" y="53857"/>
                    </a:cubicBezTo>
                    <a:cubicBezTo>
                      <a:pt x="22251" y="53857"/>
                      <a:pt x="23025" y="53778"/>
                      <a:pt x="23842" y="53715"/>
                    </a:cubicBezTo>
                    <a:cubicBezTo>
                      <a:pt x="24094" y="53699"/>
                      <a:pt x="24337" y="53606"/>
                      <a:pt x="24534" y="53447"/>
                    </a:cubicBezTo>
                    <a:cubicBezTo>
                      <a:pt x="25034" y="53608"/>
                      <a:pt x="25558" y="53689"/>
                      <a:pt x="26084" y="53689"/>
                    </a:cubicBezTo>
                    <a:cubicBezTo>
                      <a:pt x="26090" y="53689"/>
                      <a:pt x="26095" y="53689"/>
                      <a:pt x="26101" y="53689"/>
                    </a:cubicBezTo>
                    <a:lnTo>
                      <a:pt x="57642" y="53689"/>
                    </a:lnTo>
                    <a:cubicBezTo>
                      <a:pt x="57648" y="53689"/>
                      <a:pt x="57654" y="53689"/>
                      <a:pt x="57661" y="53689"/>
                    </a:cubicBezTo>
                    <a:cubicBezTo>
                      <a:pt x="58125" y="53689"/>
                      <a:pt x="58588" y="53625"/>
                      <a:pt x="59036" y="53502"/>
                    </a:cubicBezTo>
                    <a:cubicBezTo>
                      <a:pt x="59334" y="53579"/>
                      <a:pt x="59650" y="53615"/>
                      <a:pt x="59973" y="53615"/>
                    </a:cubicBezTo>
                    <a:cubicBezTo>
                      <a:pt x="60804" y="53615"/>
                      <a:pt x="61682" y="53374"/>
                      <a:pt x="62437" y="52955"/>
                    </a:cubicBezTo>
                    <a:cubicBezTo>
                      <a:pt x="62629" y="52986"/>
                      <a:pt x="62823" y="53016"/>
                      <a:pt x="63026" y="53043"/>
                    </a:cubicBezTo>
                    <a:cubicBezTo>
                      <a:pt x="63680" y="53130"/>
                      <a:pt x="64339" y="53189"/>
                      <a:pt x="64997" y="53253"/>
                    </a:cubicBezTo>
                    <a:cubicBezTo>
                      <a:pt x="65053" y="53258"/>
                      <a:pt x="65144" y="53268"/>
                      <a:pt x="65241" y="53280"/>
                    </a:cubicBezTo>
                    <a:cubicBezTo>
                      <a:pt x="65584" y="53343"/>
                      <a:pt x="65923" y="53421"/>
                      <a:pt x="66257" y="53516"/>
                    </a:cubicBezTo>
                    <a:cubicBezTo>
                      <a:pt x="66667" y="53632"/>
                      <a:pt x="67082" y="53687"/>
                      <a:pt x="67495" y="53687"/>
                    </a:cubicBezTo>
                    <a:cubicBezTo>
                      <a:pt x="68236" y="53687"/>
                      <a:pt x="68967" y="53510"/>
                      <a:pt x="69631" y="53190"/>
                    </a:cubicBezTo>
                    <a:cubicBezTo>
                      <a:pt x="70133" y="53340"/>
                      <a:pt x="70660" y="53415"/>
                      <a:pt x="71186" y="53415"/>
                    </a:cubicBezTo>
                    <a:cubicBezTo>
                      <a:pt x="71772" y="53415"/>
                      <a:pt x="72357" y="53323"/>
                      <a:pt x="72910" y="53140"/>
                    </a:cubicBezTo>
                    <a:cubicBezTo>
                      <a:pt x="73081" y="53234"/>
                      <a:pt x="73272" y="53284"/>
                      <a:pt x="73467" y="53286"/>
                    </a:cubicBezTo>
                    <a:cubicBezTo>
                      <a:pt x="73715" y="53286"/>
                      <a:pt x="73964" y="53287"/>
                      <a:pt x="74212" y="53296"/>
                    </a:cubicBezTo>
                    <a:cubicBezTo>
                      <a:pt x="74336" y="53301"/>
                      <a:pt x="74461" y="53310"/>
                      <a:pt x="74585" y="53320"/>
                    </a:cubicBezTo>
                    <a:cubicBezTo>
                      <a:pt x="74613" y="53324"/>
                      <a:pt x="74625" y="53324"/>
                      <a:pt x="74643" y="53325"/>
                    </a:cubicBezTo>
                    <a:cubicBezTo>
                      <a:pt x="74662" y="53331"/>
                      <a:pt x="74693" y="53338"/>
                      <a:pt x="74759" y="53350"/>
                    </a:cubicBezTo>
                    <a:cubicBezTo>
                      <a:pt x="74836" y="53362"/>
                      <a:pt x="74915" y="53369"/>
                      <a:pt x="74993" y="53369"/>
                    </a:cubicBezTo>
                    <a:cubicBezTo>
                      <a:pt x="75033" y="53369"/>
                      <a:pt x="75073" y="53367"/>
                      <a:pt x="75113" y="53364"/>
                    </a:cubicBezTo>
                    <a:cubicBezTo>
                      <a:pt x="75327" y="53522"/>
                      <a:pt x="75584" y="53602"/>
                      <a:pt x="75841" y="53602"/>
                    </a:cubicBezTo>
                    <a:cubicBezTo>
                      <a:pt x="76150" y="53602"/>
                      <a:pt x="76459" y="53486"/>
                      <a:pt x="76692" y="53254"/>
                    </a:cubicBezTo>
                    <a:cubicBezTo>
                      <a:pt x="77102" y="52844"/>
                      <a:pt x="77151" y="52195"/>
                      <a:pt x="76844" y="51726"/>
                    </a:cubicBezTo>
                    <a:cubicBezTo>
                      <a:pt x="76839" y="51716"/>
                      <a:pt x="76838" y="51702"/>
                      <a:pt x="76832" y="51691"/>
                    </a:cubicBezTo>
                    <a:lnTo>
                      <a:pt x="76832" y="15253"/>
                    </a:lnTo>
                    <a:cubicBezTo>
                      <a:pt x="76909" y="15049"/>
                      <a:pt x="76931" y="14829"/>
                      <a:pt x="76896" y="14613"/>
                    </a:cubicBezTo>
                    <a:cubicBezTo>
                      <a:pt x="76869" y="14436"/>
                      <a:pt x="76853" y="14258"/>
                      <a:pt x="76832" y="14079"/>
                    </a:cubicBezTo>
                    <a:lnTo>
                      <a:pt x="76832" y="12566"/>
                    </a:lnTo>
                    <a:cubicBezTo>
                      <a:pt x="76834" y="12367"/>
                      <a:pt x="76786" y="12172"/>
                      <a:pt x="76694" y="11997"/>
                    </a:cubicBezTo>
                    <a:cubicBezTo>
                      <a:pt x="76654" y="10321"/>
                      <a:pt x="76732" y="8637"/>
                      <a:pt x="76616" y="6968"/>
                    </a:cubicBezTo>
                    <a:cubicBezTo>
                      <a:pt x="76602" y="6731"/>
                      <a:pt x="76521" y="6504"/>
                      <a:pt x="76381" y="6314"/>
                    </a:cubicBezTo>
                    <a:cubicBezTo>
                      <a:pt x="76410" y="5814"/>
                      <a:pt x="76452" y="5313"/>
                      <a:pt x="76509" y="4815"/>
                    </a:cubicBezTo>
                    <a:cubicBezTo>
                      <a:pt x="76533" y="4630"/>
                      <a:pt x="76510" y="4443"/>
                      <a:pt x="76445" y="4268"/>
                    </a:cubicBezTo>
                    <a:cubicBezTo>
                      <a:pt x="76478" y="4230"/>
                      <a:pt x="76507" y="4190"/>
                      <a:pt x="76533" y="4147"/>
                    </a:cubicBezTo>
                    <a:cubicBezTo>
                      <a:pt x="76962" y="3311"/>
                      <a:pt x="77066" y="2417"/>
                      <a:pt x="76921" y="1517"/>
                    </a:cubicBezTo>
                    <a:cubicBezTo>
                      <a:pt x="76938" y="1384"/>
                      <a:pt x="76933" y="1247"/>
                      <a:pt x="76907" y="1116"/>
                    </a:cubicBezTo>
                    <a:cubicBezTo>
                      <a:pt x="77077" y="640"/>
                      <a:pt x="76704" y="0"/>
                      <a:pt x="7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984;p45"/>
              <p:cNvSpPr/>
              <p:nvPr/>
            </p:nvSpPr>
            <p:spPr>
              <a:xfrm>
                <a:off x="2718672" y="3497140"/>
                <a:ext cx="1235036" cy="125438"/>
              </a:xfrm>
              <a:custGeom>
                <a:avLst/>
                <a:gdLst/>
                <a:ahLst/>
                <a:cxnLst/>
                <a:rect l="l" t="t" r="r" b="b"/>
                <a:pathLst>
                  <a:path w="89124" h="9052" extrusionOk="0">
                    <a:moveTo>
                      <a:pt x="15216" y="1"/>
                    </a:moveTo>
                    <a:cubicBezTo>
                      <a:pt x="15212" y="1"/>
                      <a:pt x="15208" y="1"/>
                      <a:pt x="15204" y="1"/>
                    </a:cubicBezTo>
                    <a:cubicBezTo>
                      <a:pt x="11768" y="84"/>
                      <a:pt x="8332" y="146"/>
                      <a:pt x="4894" y="228"/>
                    </a:cubicBezTo>
                    <a:cubicBezTo>
                      <a:pt x="4866" y="228"/>
                      <a:pt x="4837" y="229"/>
                      <a:pt x="4808" y="229"/>
                    </a:cubicBezTo>
                    <a:cubicBezTo>
                      <a:pt x="4240" y="229"/>
                      <a:pt x="3465" y="108"/>
                      <a:pt x="2748" y="108"/>
                    </a:cubicBezTo>
                    <a:cubicBezTo>
                      <a:pt x="1782" y="108"/>
                      <a:pt x="920" y="326"/>
                      <a:pt x="802" y="1349"/>
                    </a:cubicBezTo>
                    <a:cubicBezTo>
                      <a:pt x="655" y="2608"/>
                      <a:pt x="0" y="8064"/>
                      <a:pt x="1953" y="8312"/>
                    </a:cubicBezTo>
                    <a:cubicBezTo>
                      <a:pt x="5326" y="8737"/>
                      <a:pt x="8791" y="8803"/>
                      <a:pt x="12246" y="8803"/>
                    </a:cubicBezTo>
                    <a:cubicBezTo>
                      <a:pt x="13815" y="8803"/>
                      <a:pt x="15381" y="8789"/>
                      <a:pt x="16936" y="8789"/>
                    </a:cubicBezTo>
                    <a:cubicBezTo>
                      <a:pt x="17714" y="8789"/>
                      <a:pt x="18489" y="8793"/>
                      <a:pt x="19260" y="8803"/>
                    </a:cubicBezTo>
                    <a:cubicBezTo>
                      <a:pt x="30019" y="8946"/>
                      <a:pt x="40785" y="9052"/>
                      <a:pt x="51551" y="9052"/>
                    </a:cubicBezTo>
                    <a:cubicBezTo>
                      <a:pt x="60403" y="9052"/>
                      <a:pt x="69255" y="8980"/>
                      <a:pt x="78102" y="8798"/>
                    </a:cubicBezTo>
                    <a:cubicBezTo>
                      <a:pt x="80437" y="8750"/>
                      <a:pt x="82788" y="8731"/>
                      <a:pt x="85116" y="8526"/>
                    </a:cubicBezTo>
                    <a:cubicBezTo>
                      <a:pt x="87602" y="8310"/>
                      <a:pt x="89123" y="4685"/>
                      <a:pt x="88090" y="2520"/>
                    </a:cubicBezTo>
                    <a:cubicBezTo>
                      <a:pt x="87446" y="1169"/>
                      <a:pt x="86703" y="1090"/>
                      <a:pt x="85317" y="984"/>
                    </a:cubicBezTo>
                    <a:cubicBezTo>
                      <a:pt x="84215" y="902"/>
                      <a:pt x="83107" y="874"/>
                      <a:pt x="81997" y="874"/>
                    </a:cubicBezTo>
                    <a:cubicBezTo>
                      <a:pt x="80500" y="874"/>
                      <a:pt x="79002" y="924"/>
                      <a:pt x="77515" y="955"/>
                    </a:cubicBezTo>
                    <a:cubicBezTo>
                      <a:pt x="71035" y="1085"/>
                      <a:pt x="64558" y="1436"/>
                      <a:pt x="58075" y="1453"/>
                    </a:cubicBezTo>
                    <a:cubicBezTo>
                      <a:pt x="57556" y="1455"/>
                      <a:pt x="57554" y="2262"/>
                      <a:pt x="58073" y="2262"/>
                    </a:cubicBezTo>
                    <a:cubicBezTo>
                      <a:pt x="58074" y="2262"/>
                      <a:pt x="58075" y="2262"/>
                      <a:pt x="58075" y="2262"/>
                    </a:cubicBezTo>
                    <a:cubicBezTo>
                      <a:pt x="64305" y="2244"/>
                      <a:pt x="70530" y="1929"/>
                      <a:pt x="76757" y="1779"/>
                    </a:cubicBezTo>
                    <a:cubicBezTo>
                      <a:pt x="78365" y="1740"/>
                      <a:pt x="79975" y="1705"/>
                      <a:pt x="81584" y="1705"/>
                    </a:cubicBezTo>
                    <a:cubicBezTo>
                      <a:pt x="82537" y="1705"/>
                      <a:pt x="83490" y="1717"/>
                      <a:pt x="84442" y="1748"/>
                    </a:cubicBezTo>
                    <a:cubicBezTo>
                      <a:pt x="85190" y="1772"/>
                      <a:pt x="85955" y="1798"/>
                      <a:pt x="86684" y="1971"/>
                    </a:cubicBezTo>
                    <a:cubicBezTo>
                      <a:pt x="88668" y="2440"/>
                      <a:pt x="87084" y="7385"/>
                      <a:pt x="85587" y="7664"/>
                    </a:cubicBezTo>
                    <a:cubicBezTo>
                      <a:pt x="83003" y="8144"/>
                      <a:pt x="80266" y="8268"/>
                      <a:pt x="77511" y="8268"/>
                    </a:cubicBezTo>
                    <a:cubicBezTo>
                      <a:pt x="74541" y="8268"/>
                      <a:pt x="71551" y="8124"/>
                      <a:pt x="68711" y="8124"/>
                    </a:cubicBezTo>
                    <a:cubicBezTo>
                      <a:pt x="68491" y="8124"/>
                      <a:pt x="68271" y="8124"/>
                      <a:pt x="68053" y="8126"/>
                    </a:cubicBezTo>
                    <a:cubicBezTo>
                      <a:pt x="60884" y="8187"/>
                      <a:pt x="53712" y="8224"/>
                      <a:pt x="46539" y="8224"/>
                    </a:cubicBezTo>
                    <a:cubicBezTo>
                      <a:pt x="34120" y="8224"/>
                      <a:pt x="21699" y="8113"/>
                      <a:pt x="9289" y="7820"/>
                    </a:cubicBezTo>
                    <a:cubicBezTo>
                      <a:pt x="6881" y="7763"/>
                      <a:pt x="4366" y="7855"/>
                      <a:pt x="1976" y="7505"/>
                    </a:cubicBezTo>
                    <a:cubicBezTo>
                      <a:pt x="1532" y="7441"/>
                      <a:pt x="788" y="1152"/>
                      <a:pt x="2413" y="1104"/>
                    </a:cubicBezTo>
                    <a:cubicBezTo>
                      <a:pt x="6677" y="974"/>
                      <a:pt x="10941" y="913"/>
                      <a:pt x="15204" y="808"/>
                    </a:cubicBezTo>
                    <a:cubicBezTo>
                      <a:pt x="15720" y="796"/>
                      <a:pt x="15725" y="1"/>
                      <a:pt x="15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985;p45"/>
              <p:cNvSpPr/>
              <p:nvPr/>
            </p:nvSpPr>
            <p:spPr>
              <a:xfrm>
                <a:off x="2820095" y="3613321"/>
                <a:ext cx="11183" cy="159999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1546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2"/>
                    </a:cubicBezTo>
                    <a:lnTo>
                      <a:pt x="0" y="11155"/>
                    </a:lnTo>
                    <a:cubicBezTo>
                      <a:pt x="0" y="11416"/>
                      <a:pt x="202" y="11546"/>
                      <a:pt x="404" y="11546"/>
                    </a:cubicBezTo>
                    <a:cubicBezTo>
                      <a:pt x="605" y="11546"/>
                      <a:pt x="807" y="11416"/>
                      <a:pt x="807" y="11155"/>
                    </a:cubicBezTo>
                    <a:lnTo>
                      <a:pt x="807" y="392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986;p45"/>
              <p:cNvSpPr/>
              <p:nvPr/>
            </p:nvSpPr>
            <p:spPr>
              <a:xfrm>
                <a:off x="3034790" y="4348185"/>
                <a:ext cx="861756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62187" h="809" extrusionOk="0">
                    <a:moveTo>
                      <a:pt x="519" y="1"/>
                    </a:moveTo>
                    <a:cubicBezTo>
                      <a:pt x="0" y="1"/>
                      <a:pt x="0" y="809"/>
                      <a:pt x="519" y="809"/>
                    </a:cubicBezTo>
                    <a:lnTo>
                      <a:pt x="61665" y="809"/>
                    </a:lnTo>
                    <a:cubicBezTo>
                      <a:pt x="62186" y="809"/>
                      <a:pt x="62186" y="1"/>
                      <a:pt x="616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987;p45"/>
              <p:cNvSpPr/>
              <p:nvPr/>
            </p:nvSpPr>
            <p:spPr>
              <a:xfrm>
                <a:off x="3883714" y="3611451"/>
                <a:ext cx="11197" cy="74776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53961" extrusionOk="0">
                    <a:moveTo>
                      <a:pt x="404" y="1"/>
                    </a:moveTo>
                    <a:cubicBezTo>
                      <a:pt x="202" y="1"/>
                      <a:pt x="1" y="131"/>
                      <a:pt x="1" y="391"/>
                    </a:cubicBezTo>
                    <a:lnTo>
                      <a:pt x="1" y="53571"/>
                    </a:lnTo>
                    <a:cubicBezTo>
                      <a:pt x="1" y="53830"/>
                      <a:pt x="202" y="53960"/>
                      <a:pt x="404" y="53960"/>
                    </a:cubicBezTo>
                    <a:cubicBezTo>
                      <a:pt x="606" y="53960"/>
                      <a:pt x="807" y="53830"/>
                      <a:pt x="807" y="53571"/>
                    </a:cubicBezTo>
                    <a:lnTo>
                      <a:pt x="807" y="391"/>
                    </a:lnTo>
                    <a:cubicBezTo>
                      <a:pt x="807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988;p45"/>
              <p:cNvSpPr/>
              <p:nvPr/>
            </p:nvSpPr>
            <p:spPr>
              <a:xfrm>
                <a:off x="3002682" y="3711959"/>
                <a:ext cx="312057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22519" h="807" extrusionOk="0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21999" y="807"/>
                    </a:lnTo>
                    <a:cubicBezTo>
                      <a:pt x="22518" y="807"/>
                      <a:pt x="22518" y="0"/>
                      <a:pt x="21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989;p45"/>
              <p:cNvSpPr/>
              <p:nvPr/>
            </p:nvSpPr>
            <p:spPr>
              <a:xfrm>
                <a:off x="3407695" y="3799247"/>
                <a:ext cx="15764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808" extrusionOk="0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10856" y="807"/>
                    </a:lnTo>
                    <a:cubicBezTo>
                      <a:pt x="11376" y="807"/>
                      <a:pt x="11376" y="1"/>
                      <a:pt x="108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990;p45"/>
              <p:cNvSpPr/>
              <p:nvPr/>
            </p:nvSpPr>
            <p:spPr>
              <a:xfrm>
                <a:off x="3168307" y="3964817"/>
                <a:ext cx="240414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7349" h="807" extrusionOk="0">
                    <a:moveTo>
                      <a:pt x="519" y="0"/>
                    </a:moveTo>
                    <a:cubicBezTo>
                      <a:pt x="0" y="0"/>
                      <a:pt x="0" y="807"/>
                      <a:pt x="519" y="807"/>
                    </a:cubicBezTo>
                    <a:lnTo>
                      <a:pt x="16828" y="807"/>
                    </a:lnTo>
                    <a:cubicBezTo>
                      <a:pt x="17349" y="807"/>
                      <a:pt x="17349" y="0"/>
                      <a:pt x="16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991;p45"/>
              <p:cNvSpPr/>
              <p:nvPr/>
            </p:nvSpPr>
            <p:spPr>
              <a:xfrm>
                <a:off x="3559850" y="4029698"/>
                <a:ext cx="74858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808" extrusionOk="0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4882" y="807"/>
                    </a:lnTo>
                    <a:cubicBezTo>
                      <a:pt x="5402" y="807"/>
                      <a:pt x="5402" y="1"/>
                      <a:pt x="4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992;p45"/>
              <p:cNvSpPr/>
              <p:nvPr/>
            </p:nvSpPr>
            <p:spPr>
              <a:xfrm>
                <a:off x="3315972" y="4237796"/>
                <a:ext cx="372448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26877" h="809" extrusionOk="0">
                    <a:moveTo>
                      <a:pt x="521" y="0"/>
                    </a:moveTo>
                    <a:cubicBezTo>
                      <a:pt x="0" y="0"/>
                      <a:pt x="0" y="809"/>
                      <a:pt x="521" y="809"/>
                    </a:cubicBezTo>
                    <a:lnTo>
                      <a:pt x="26357" y="809"/>
                    </a:lnTo>
                    <a:cubicBezTo>
                      <a:pt x="26877" y="809"/>
                      <a:pt x="26877" y="0"/>
                      <a:pt x="26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993;p45"/>
              <p:cNvSpPr/>
              <p:nvPr/>
            </p:nvSpPr>
            <p:spPr>
              <a:xfrm>
                <a:off x="3734413" y="3884263"/>
                <a:ext cx="63634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807" extrusionOk="0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lnTo>
                      <a:pt x="4072" y="807"/>
                    </a:lnTo>
                    <a:cubicBezTo>
                      <a:pt x="4591" y="807"/>
                      <a:pt x="4591" y="0"/>
                      <a:pt x="40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994;p45"/>
              <p:cNvSpPr/>
              <p:nvPr/>
            </p:nvSpPr>
            <p:spPr>
              <a:xfrm>
                <a:off x="2932951" y="3907003"/>
                <a:ext cx="136968" cy="431398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31131" extrusionOk="0">
                    <a:moveTo>
                      <a:pt x="1077" y="0"/>
                    </a:moveTo>
                    <a:cubicBezTo>
                      <a:pt x="272" y="0"/>
                      <a:pt x="1" y="1101"/>
                      <a:pt x="679" y="1505"/>
                    </a:cubicBezTo>
                    <a:cubicBezTo>
                      <a:pt x="1017" y="1705"/>
                      <a:pt x="1360" y="1896"/>
                      <a:pt x="1701" y="2090"/>
                    </a:cubicBezTo>
                    <a:cubicBezTo>
                      <a:pt x="2433" y="3897"/>
                      <a:pt x="3771" y="5486"/>
                      <a:pt x="3859" y="7484"/>
                    </a:cubicBezTo>
                    <a:cubicBezTo>
                      <a:pt x="3878" y="7922"/>
                      <a:pt x="4088" y="8233"/>
                      <a:pt x="4372" y="8425"/>
                    </a:cubicBezTo>
                    <a:cubicBezTo>
                      <a:pt x="4550" y="10518"/>
                      <a:pt x="4965" y="12587"/>
                      <a:pt x="5043" y="14695"/>
                    </a:cubicBezTo>
                    <a:cubicBezTo>
                      <a:pt x="5055" y="15050"/>
                      <a:pt x="5182" y="15318"/>
                      <a:pt x="5367" y="15510"/>
                    </a:cubicBezTo>
                    <a:cubicBezTo>
                      <a:pt x="5398" y="16156"/>
                      <a:pt x="5445" y="16802"/>
                      <a:pt x="5476" y="17449"/>
                    </a:cubicBezTo>
                    <a:cubicBezTo>
                      <a:pt x="5499" y="17972"/>
                      <a:pt x="5509" y="18493"/>
                      <a:pt x="5499" y="19018"/>
                    </a:cubicBezTo>
                    <a:cubicBezTo>
                      <a:pt x="5052" y="20160"/>
                      <a:pt x="5042" y="21453"/>
                      <a:pt x="5338" y="22658"/>
                    </a:cubicBezTo>
                    <a:cubicBezTo>
                      <a:pt x="5303" y="22727"/>
                      <a:pt x="5277" y="22802"/>
                      <a:pt x="5263" y="22879"/>
                    </a:cubicBezTo>
                    <a:cubicBezTo>
                      <a:pt x="5047" y="24041"/>
                      <a:pt x="4931" y="25206"/>
                      <a:pt x="4725" y="26347"/>
                    </a:cubicBezTo>
                    <a:cubicBezTo>
                      <a:pt x="4491" y="26925"/>
                      <a:pt x="4337" y="27533"/>
                      <a:pt x="4264" y="28152"/>
                    </a:cubicBezTo>
                    <a:cubicBezTo>
                      <a:pt x="4264" y="28175"/>
                      <a:pt x="4266" y="28197"/>
                      <a:pt x="4268" y="28218"/>
                    </a:cubicBezTo>
                    <a:cubicBezTo>
                      <a:pt x="4079" y="28803"/>
                      <a:pt x="3826" y="29367"/>
                      <a:pt x="3513" y="29897"/>
                    </a:cubicBezTo>
                    <a:cubicBezTo>
                      <a:pt x="3193" y="30439"/>
                      <a:pt x="3663" y="31131"/>
                      <a:pt x="4217" y="31131"/>
                    </a:cubicBezTo>
                    <a:cubicBezTo>
                      <a:pt x="4349" y="31131"/>
                      <a:pt x="4486" y="31091"/>
                      <a:pt x="4618" y="31002"/>
                    </a:cubicBezTo>
                    <a:cubicBezTo>
                      <a:pt x="4936" y="30785"/>
                      <a:pt x="5239" y="30564"/>
                      <a:pt x="5533" y="30337"/>
                    </a:cubicBezTo>
                    <a:cubicBezTo>
                      <a:pt x="5665" y="30337"/>
                      <a:pt x="5793" y="30307"/>
                      <a:pt x="5909" y="30249"/>
                    </a:cubicBezTo>
                    <a:cubicBezTo>
                      <a:pt x="7493" y="29473"/>
                      <a:pt x="8448" y="28024"/>
                      <a:pt x="9078" y="26430"/>
                    </a:cubicBezTo>
                    <a:cubicBezTo>
                      <a:pt x="9087" y="26407"/>
                      <a:pt x="9089" y="26390"/>
                      <a:pt x="9096" y="26369"/>
                    </a:cubicBezTo>
                    <a:cubicBezTo>
                      <a:pt x="9340" y="25829"/>
                      <a:pt x="9539" y="25263"/>
                      <a:pt x="9724" y="24706"/>
                    </a:cubicBezTo>
                    <a:cubicBezTo>
                      <a:pt x="9883" y="24231"/>
                      <a:pt x="9606" y="23889"/>
                      <a:pt x="9239" y="23769"/>
                    </a:cubicBezTo>
                    <a:cubicBezTo>
                      <a:pt x="9189" y="23494"/>
                      <a:pt x="9137" y="23219"/>
                      <a:pt x="9070" y="22949"/>
                    </a:cubicBezTo>
                    <a:cubicBezTo>
                      <a:pt x="9018" y="22634"/>
                      <a:pt x="8949" y="22322"/>
                      <a:pt x="8864" y="22016"/>
                    </a:cubicBezTo>
                    <a:cubicBezTo>
                      <a:pt x="8836" y="21920"/>
                      <a:pt x="8793" y="21830"/>
                      <a:pt x="8734" y="21751"/>
                    </a:cubicBezTo>
                    <a:cubicBezTo>
                      <a:pt x="8659" y="21517"/>
                      <a:pt x="8587" y="21282"/>
                      <a:pt x="8505" y="21048"/>
                    </a:cubicBezTo>
                    <a:cubicBezTo>
                      <a:pt x="8583" y="18822"/>
                      <a:pt x="8454" y="16599"/>
                      <a:pt x="8353" y="14373"/>
                    </a:cubicBezTo>
                    <a:cubicBezTo>
                      <a:pt x="8332" y="13869"/>
                      <a:pt x="7938" y="13612"/>
                      <a:pt x="7546" y="13596"/>
                    </a:cubicBezTo>
                    <a:cubicBezTo>
                      <a:pt x="7832" y="9222"/>
                      <a:pt x="7965" y="149"/>
                      <a:pt x="2703" y="135"/>
                    </a:cubicBezTo>
                    <a:cubicBezTo>
                      <a:pt x="2608" y="135"/>
                      <a:pt x="2514" y="148"/>
                      <a:pt x="2424" y="170"/>
                    </a:cubicBezTo>
                    <a:cubicBezTo>
                      <a:pt x="1986" y="64"/>
                      <a:pt x="1538" y="7"/>
                      <a:pt x="1088" y="0"/>
                    </a:cubicBezTo>
                    <a:cubicBezTo>
                      <a:pt x="1084" y="0"/>
                      <a:pt x="1080" y="0"/>
                      <a:pt x="1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995;p45"/>
              <p:cNvSpPr/>
              <p:nvPr/>
            </p:nvSpPr>
            <p:spPr>
              <a:xfrm>
                <a:off x="2822202" y="3796905"/>
                <a:ext cx="47171" cy="57509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4150" extrusionOk="0">
                    <a:moveTo>
                      <a:pt x="1145" y="1"/>
                    </a:moveTo>
                    <a:cubicBezTo>
                      <a:pt x="817" y="1"/>
                      <a:pt x="510" y="173"/>
                      <a:pt x="444" y="573"/>
                    </a:cubicBezTo>
                    <a:cubicBezTo>
                      <a:pt x="342" y="1184"/>
                      <a:pt x="239" y="1795"/>
                      <a:pt x="120" y="2403"/>
                    </a:cubicBezTo>
                    <a:cubicBezTo>
                      <a:pt x="1" y="3011"/>
                      <a:pt x="506" y="3401"/>
                      <a:pt x="976" y="3401"/>
                    </a:cubicBezTo>
                    <a:cubicBezTo>
                      <a:pt x="1059" y="3401"/>
                      <a:pt x="1142" y="3389"/>
                      <a:pt x="1219" y="3363"/>
                    </a:cubicBezTo>
                    <a:cubicBezTo>
                      <a:pt x="1245" y="3401"/>
                      <a:pt x="1275" y="3438"/>
                      <a:pt x="1302" y="3474"/>
                    </a:cubicBezTo>
                    <a:cubicBezTo>
                      <a:pt x="1302" y="3474"/>
                      <a:pt x="1302" y="3476"/>
                      <a:pt x="1304" y="3478"/>
                    </a:cubicBezTo>
                    <a:cubicBezTo>
                      <a:pt x="1401" y="3760"/>
                      <a:pt x="1621" y="3971"/>
                      <a:pt x="1889" y="4042"/>
                    </a:cubicBezTo>
                    <a:cubicBezTo>
                      <a:pt x="2020" y="4112"/>
                      <a:pt x="2171" y="4149"/>
                      <a:pt x="2322" y="4149"/>
                    </a:cubicBezTo>
                    <a:cubicBezTo>
                      <a:pt x="2641" y="4149"/>
                      <a:pt x="2957" y="3979"/>
                      <a:pt x="3075" y="3585"/>
                    </a:cubicBezTo>
                    <a:cubicBezTo>
                      <a:pt x="3404" y="2500"/>
                      <a:pt x="2509" y="1219"/>
                      <a:pt x="1919" y="379"/>
                    </a:cubicBezTo>
                    <a:cubicBezTo>
                      <a:pt x="1750" y="140"/>
                      <a:pt x="1439" y="1"/>
                      <a:pt x="1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996;p45"/>
              <p:cNvSpPr/>
              <p:nvPr/>
            </p:nvSpPr>
            <p:spPr>
              <a:xfrm>
                <a:off x="2674356" y="3898744"/>
                <a:ext cx="250072" cy="121239"/>
              </a:xfrm>
              <a:custGeom>
                <a:avLst/>
                <a:gdLst/>
                <a:ahLst/>
                <a:cxnLst/>
                <a:rect l="l" t="t" r="r" b="b"/>
                <a:pathLst>
                  <a:path w="18046" h="8749" extrusionOk="0">
                    <a:moveTo>
                      <a:pt x="8910" y="1"/>
                    </a:moveTo>
                    <a:cubicBezTo>
                      <a:pt x="4871" y="1"/>
                      <a:pt x="1521" y="3255"/>
                      <a:pt x="507" y="6975"/>
                    </a:cubicBezTo>
                    <a:cubicBezTo>
                      <a:pt x="491" y="7039"/>
                      <a:pt x="481" y="7105"/>
                      <a:pt x="477" y="7171"/>
                    </a:cubicBezTo>
                    <a:cubicBezTo>
                      <a:pt x="1" y="7579"/>
                      <a:pt x="311" y="8566"/>
                      <a:pt x="972" y="8566"/>
                    </a:cubicBezTo>
                    <a:cubicBezTo>
                      <a:pt x="995" y="8566"/>
                      <a:pt x="1019" y="8565"/>
                      <a:pt x="1043" y="8563"/>
                    </a:cubicBezTo>
                    <a:cubicBezTo>
                      <a:pt x="1419" y="8525"/>
                      <a:pt x="1793" y="8495"/>
                      <a:pt x="2168" y="8473"/>
                    </a:cubicBezTo>
                    <a:cubicBezTo>
                      <a:pt x="2302" y="8637"/>
                      <a:pt x="2488" y="8749"/>
                      <a:pt x="2700" y="8749"/>
                    </a:cubicBezTo>
                    <a:cubicBezTo>
                      <a:pt x="2781" y="8749"/>
                      <a:pt x="2867" y="8732"/>
                      <a:pt x="2954" y="8696"/>
                    </a:cubicBezTo>
                    <a:cubicBezTo>
                      <a:pt x="3155" y="8613"/>
                      <a:pt x="3354" y="8518"/>
                      <a:pt x="3552" y="8422"/>
                    </a:cubicBezTo>
                    <a:cubicBezTo>
                      <a:pt x="3775" y="8419"/>
                      <a:pt x="3998" y="8417"/>
                      <a:pt x="4221" y="8417"/>
                    </a:cubicBezTo>
                    <a:cubicBezTo>
                      <a:pt x="7214" y="8417"/>
                      <a:pt x="10215" y="8738"/>
                      <a:pt x="13194" y="8738"/>
                    </a:cubicBezTo>
                    <a:cubicBezTo>
                      <a:pt x="14604" y="8738"/>
                      <a:pt x="16010" y="8666"/>
                      <a:pt x="17407" y="8454"/>
                    </a:cubicBezTo>
                    <a:cubicBezTo>
                      <a:pt x="17864" y="8384"/>
                      <a:pt x="18046" y="7851"/>
                      <a:pt x="17969" y="7460"/>
                    </a:cubicBezTo>
                    <a:cubicBezTo>
                      <a:pt x="17036" y="2710"/>
                      <a:pt x="14146" y="368"/>
                      <a:pt x="9470" y="22"/>
                    </a:cubicBezTo>
                    <a:cubicBezTo>
                      <a:pt x="9282" y="8"/>
                      <a:pt x="9095" y="1"/>
                      <a:pt x="89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997;p45"/>
              <p:cNvSpPr/>
              <p:nvPr/>
            </p:nvSpPr>
            <p:spPr>
              <a:xfrm>
                <a:off x="2615212" y="4179594"/>
                <a:ext cx="343070" cy="186882"/>
              </a:xfrm>
              <a:custGeom>
                <a:avLst/>
                <a:gdLst/>
                <a:ahLst/>
                <a:cxnLst/>
                <a:rect l="l" t="t" r="r" b="b"/>
                <a:pathLst>
                  <a:path w="24757" h="13486" extrusionOk="0">
                    <a:moveTo>
                      <a:pt x="897" y="0"/>
                    </a:moveTo>
                    <a:cubicBezTo>
                      <a:pt x="424" y="0"/>
                      <a:pt x="0" y="577"/>
                      <a:pt x="172" y="1024"/>
                    </a:cubicBezTo>
                    <a:cubicBezTo>
                      <a:pt x="272" y="1284"/>
                      <a:pt x="406" y="1633"/>
                      <a:pt x="568" y="2002"/>
                    </a:cubicBezTo>
                    <a:cubicBezTo>
                      <a:pt x="213" y="3193"/>
                      <a:pt x="283" y="4277"/>
                      <a:pt x="598" y="5348"/>
                    </a:cubicBezTo>
                    <a:cubicBezTo>
                      <a:pt x="456" y="7179"/>
                      <a:pt x="641" y="8604"/>
                      <a:pt x="2026" y="10029"/>
                    </a:cubicBezTo>
                    <a:cubicBezTo>
                      <a:pt x="2022" y="10235"/>
                      <a:pt x="2097" y="10434"/>
                      <a:pt x="2237" y="10584"/>
                    </a:cubicBezTo>
                    <a:cubicBezTo>
                      <a:pt x="3374" y="11864"/>
                      <a:pt x="4787" y="12824"/>
                      <a:pt x="6468" y="13214"/>
                    </a:cubicBezTo>
                    <a:cubicBezTo>
                      <a:pt x="6536" y="13230"/>
                      <a:pt x="6602" y="13237"/>
                      <a:pt x="6664" y="13237"/>
                    </a:cubicBezTo>
                    <a:cubicBezTo>
                      <a:pt x="6892" y="13237"/>
                      <a:pt x="7077" y="13138"/>
                      <a:pt x="7215" y="12992"/>
                    </a:cubicBezTo>
                    <a:cubicBezTo>
                      <a:pt x="7231" y="12999"/>
                      <a:pt x="7247" y="13006"/>
                      <a:pt x="7262" y="13013"/>
                    </a:cubicBezTo>
                    <a:cubicBezTo>
                      <a:pt x="7369" y="13276"/>
                      <a:pt x="7603" y="13486"/>
                      <a:pt x="7975" y="13486"/>
                    </a:cubicBezTo>
                    <a:cubicBezTo>
                      <a:pt x="7981" y="13486"/>
                      <a:pt x="7986" y="13486"/>
                      <a:pt x="7991" y="13486"/>
                    </a:cubicBezTo>
                    <a:cubicBezTo>
                      <a:pt x="8147" y="13486"/>
                      <a:pt x="8298" y="13438"/>
                      <a:pt x="8427" y="13349"/>
                    </a:cubicBezTo>
                    <a:cubicBezTo>
                      <a:pt x="8686" y="13389"/>
                      <a:pt x="8947" y="13407"/>
                      <a:pt x="9210" y="13407"/>
                    </a:cubicBezTo>
                    <a:cubicBezTo>
                      <a:pt x="9591" y="13407"/>
                      <a:pt x="9977" y="13368"/>
                      <a:pt x="10369" y="13295"/>
                    </a:cubicBezTo>
                    <a:cubicBezTo>
                      <a:pt x="10465" y="13278"/>
                      <a:pt x="10556" y="13243"/>
                      <a:pt x="10639" y="13191"/>
                    </a:cubicBezTo>
                    <a:cubicBezTo>
                      <a:pt x="11227" y="13214"/>
                      <a:pt x="11818" y="13221"/>
                      <a:pt x="12410" y="13221"/>
                    </a:cubicBezTo>
                    <a:cubicBezTo>
                      <a:pt x="12968" y="13221"/>
                      <a:pt x="13528" y="13215"/>
                      <a:pt x="14086" y="13207"/>
                    </a:cubicBezTo>
                    <a:cubicBezTo>
                      <a:pt x="17101" y="13160"/>
                      <a:pt x="20579" y="13281"/>
                      <a:pt x="22674" y="10745"/>
                    </a:cubicBezTo>
                    <a:cubicBezTo>
                      <a:pt x="24756" y="8228"/>
                      <a:pt x="24446" y="3875"/>
                      <a:pt x="23852" y="918"/>
                    </a:cubicBezTo>
                    <a:cubicBezTo>
                      <a:pt x="23790" y="615"/>
                      <a:pt x="23449" y="323"/>
                      <a:pt x="23131" y="323"/>
                    </a:cubicBezTo>
                    <a:cubicBezTo>
                      <a:pt x="23111" y="323"/>
                      <a:pt x="23092" y="324"/>
                      <a:pt x="23074" y="326"/>
                    </a:cubicBezTo>
                    <a:cubicBezTo>
                      <a:pt x="22975" y="337"/>
                      <a:pt x="22878" y="347"/>
                      <a:pt x="22779" y="356"/>
                    </a:cubicBezTo>
                    <a:cubicBezTo>
                      <a:pt x="22741" y="347"/>
                      <a:pt x="22710" y="330"/>
                      <a:pt x="22670" y="326"/>
                    </a:cubicBezTo>
                    <a:cubicBezTo>
                      <a:pt x="20278" y="61"/>
                      <a:pt x="17887" y="63"/>
                      <a:pt x="15485" y="3"/>
                    </a:cubicBezTo>
                    <a:cubicBezTo>
                      <a:pt x="15476" y="2"/>
                      <a:pt x="15468" y="2"/>
                      <a:pt x="15460" y="2"/>
                    </a:cubicBezTo>
                    <a:cubicBezTo>
                      <a:pt x="15128" y="2"/>
                      <a:pt x="14909" y="173"/>
                      <a:pt x="14796" y="401"/>
                    </a:cubicBezTo>
                    <a:cubicBezTo>
                      <a:pt x="14295" y="340"/>
                      <a:pt x="13799" y="285"/>
                      <a:pt x="13304" y="245"/>
                    </a:cubicBezTo>
                    <a:cubicBezTo>
                      <a:pt x="12099" y="147"/>
                      <a:pt x="10894" y="119"/>
                      <a:pt x="9688" y="119"/>
                    </a:cubicBezTo>
                    <a:cubicBezTo>
                      <a:pt x="8125" y="119"/>
                      <a:pt x="6562" y="166"/>
                      <a:pt x="4998" y="166"/>
                    </a:cubicBezTo>
                    <a:cubicBezTo>
                      <a:pt x="3649" y="166"/>
                      <a:pt x="2299" y="131"/>
                      <a:pt x="951" y="3"/>
                    </a:cubicBezTo>
                    <a:cubicBezTo>
                      <a:pt x="933" y="1"/>
                      <a:pt x="915" y="0"/>
                      <a:pt x="8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998;p45"/>
              <p:cNvSpPr/>
              <p:nvPr/>
            </p:nvSpPr>
            <p:spPr>
              <a:xfrm>
                <a:off x="2541781" y="3841637"/>
                <a:ext cx="474689" cy="579243"/>
              </a:xfrm>
              <a:custGeom>
                <a:avLst/>
                <a:gdLst/>
                <a:ahLst/>
                <a:cxnLst/>
                <a:rect l="l" t="t" r="r" b="b"/>
                <a:pathLst>
                  <a:path w="34255" h="41800" extrusionOk="0">
                    <a:moveTo>
                      <a:pt x="19930" y="809"/>
                    </a:moveTo>
                    <a:cubicBezTo>
                      <a:pt x="20068" y="809"/>
                      <a:pt x="20206" y="811"/>
                      <a:pt x="20346" y="815"/>
                    </a:cubicBezTo>
                    <a:lnTo>
                      <a:pt x="20346" y="815"/>
                    </a:lnTo>
                    <a:cubicBezTo>
                      <a:pt x="31126" y="2748"/>
                      <a:pt x="32825" y="15095"/>
                      <a:pt x="32923" y="24245"/>
                    </a:cubicBezTo>
                    <a:cubicBezTo>
                      <a:pt x="32977" y="29201"/>
                      <a:pt x="32266" y="35990"/>
                      <a:pt x="27841" y="39080"/>
                    </a:cubicBezTo>
                    <a:cubicBezTo>
                      <a:pt x="25757" y="40534"/>
                      <a:pt x="22726" y="40399"/>
                      <a:pt x="20311" y="40603"/>
                    </a:cubicBezTo>
                    <a:cubicBezTo>
                      <a:pt x="18407" y="40764"/>
                      <a:pt x="16549" y="40932"/>
                      <a:pt x="14678" y="40932"/>
                    </a:cubicBezTo>
                    <a:cubicBezTo>
                      <a:pt x="13567" y="40932"/>
                      <a:pt x="12451" y="40873"/>
                      <a:pt x="11318" y="40718"/>
                    </a:cubicBezTo>
                    <a:cubicBezTo>
                      <a:pt x="1" y="39163"/>
                      <a:pt x="1060" y="26198"/>
                      <a:pt x="3167" y="17923"/>
                    </a:cubicBezTo>
                    <a:cubicBezTo>
                      <a:pt x="5292" y="9576"/>
                      <a:pt x="10451" y="809"/>
                      <a:pt x="19930" y="809"/>
                    </a:cubicBezTo>
                    <a:close/>
                    <a:moveTo>
                      <a:pt x="19897" y="0"/>
                    </a:moveTo>
                    <a:cubicBezTo>
                      <a:pt x="9667" y="0"/>
                      <a:pt x="4471" y="9520"/>
                      <a:pt x="2197" y="18453"/>
                    </a:cubicBezTo>
                    <a:cubicBezTo>
                      <a:pt x="970" y="23281"/>
                      <a:pt x="472" y="28538"/>
                      <a:pt x="1676" y="33414"/>
                    </a:cubicBezTo>
                    <a:cubicBezTo>
                      <a:pt x="2940" y="38525"/>
                      <a:pt x="7140" y="40950"/>
                      <a:pt x="12118" y="41633"/>
                    </a:cubicBezTo>
                    <a:cubicBezTo>
                      <a:pt x="12989" y="41753"/>
                      <a:pt x="13863" y="41800"/>
                      <a:pt x="14739" y="41800"/>
                    </a:cubicBezTo>
                    <a:cubicBezTo>
                      <a:pt x="16902" y="41800"/>
                      <a:pt x="19071" y="41514"/>
                      <a:pt x="21216" y="41334"/>
                    </a:cubicBezTo>
                    <a:cubicBezTo>
                      <a:pt x="23683" y="41126"/>
                      <a:pt x="26022" y="40948"/>
                      <a:pt x="28248" y="39776"/>
                    </a:cubicBezTo>
                    <a:cubicBezTo>
                      <a:pt x="32664" y="37450"/>
                      <a:pt x="33441" y="30454"/>
                      <a:pt x="33690" y="26110"/>
                    </a:cubicBezTo>
                    <a:cubicBezTo>
                      <a:pt x="34255" y="16229"/>
                      <a:pt x="32132" y="2052"/>
                      <a:pt x="20486" y="23"/>
                    </a:cubicBezTo>
                    <a:cubicBezTo>
                      <a:pt x="20480" y="22"/>
                      <a:pt x="20475" y="21"/>
                      <a:pt x="20469" y="20"/>
                    </a:cubicBezTo>
                    <a:lnTo>
                      <a:pt x="20469" y="20"/>
                    </a:lnTo>
                    <a:cubicBezTo>
                      <a:pt x="20442" y="14"/>
                      <a:pt x="20412" y="10"/>
                      <a:pt x="20380" y="9"/>
                    </a:cubicBezTo>
                    <a:lnTo>
                      <a:pt x="20380" y="7"/>
                    </a:lnTo>
                    <a:cubicBezTo>
                      <a:pt x="20218" y="3"/>
                      <a:pt x="20057" y="0"/>
                      <a:pt x="198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999;p45"/>
              <p:cNvSpPr/>
              <p:nvPr/>
            </p:nvSpPr>
            <p:spPr>
              <a:xfrm>
                <a:off x="2719448" y="3761444"/>
                <a:ext cx="184402" cy="110486"/>
              </a:xfrm>
              <a:custGeom>
                <a:avLst/>
                <a:gdLst/>
                <a:ahLst/>
                <a:cxnLst/>
                <a:rect l="l" t="t" r="r" b="b"/>
                <a:pathLst>
                  <a:path w="13307" h="7973" extrusionOk="0">
                    <a:moveTo>
                      <a:pt x="7636" y="0"/>
                    </a:moveTo>
                    <a:cubicBezTo>
                      <a:pt x="4387" y="0"/>
                      <a:pt x="1" y="3433"/>
                      <a:pt x="2205" y="6807"/>
                    </a:cubicBezTo>
                    <a:cubicBezTo>
                      <a:pt x="2291" y="6939"/>
                      <a:pt x="2415" y="6993"/>
                      <a:pt x="2539" y="6993"/>
                    </a:cubicBezTo>
                    <a:cubicBezTo>
                      <a:pt x="2822" y="6993"/>
                      <a:pt x="3102" y="6704"/>
                      <a:pt x="2903" y="6400"/>
                    </a:cubicBezTo>
                    <a:lnTo>
                      <a:pt x="2901" y="6398"/>
                    </a:lnTo>
                    <a:cubicBezTo>
                      <a:pt x="1149" y="3717"/>
                      <a:pt x="4367" y="1607"/>
                      <a:pt x="6635" y="968"/>
                    </a:cubicBezTo>
                    <a:cubicBezTo>
                      <a:pt x="6988" y="868"/>
                      <a:pt x="7332" y="822"/>
                      <a:pt x="7665" y="822"/>
                    </a:cubicBezTo>
                    <a:cubicBezTo>
                      <a:pt x="8992" y="822"/>
                      <a:pt x="10155" y="1555"/>
                      <a:pt x="11108" y="2561"/>
                    </a:cubicBezTo>
                    <a:cubicBezTo>
                      <a:pt x="11998" y="3497"/>
                      <a:pt x="12819" y="5890"/>
                      <a:pt x="11859" y="7123"/>
                    </a:cubicBezTo>
                    <a:lnTo>
                      <a:pt x="11859" y="7123"/>
                    </a:lnTo>
                    <a:cubicBezTo>
                      <a:pt x="11713" y="7170"/>
                      <a:pt x="11596" y="7293"/>
                      <a:pt x="11596" y="7491"/>
                    </a:cubicBezTo>
                    <a:lnTo>
                      <a:pt x="11596" y="7572"/>
                    </a:lnTo>
                    <a:cubicBezTo>
                      <a:pt x="11596" y="7812"/>
                      <a:pt x="11799" y="7972"/>
                      <a:pt x="12008" y="7972"/>
                    </a:cubicBezTo>
                    <a:cubicBezTo>
                      <a:pt x="12106" y="7972"/>
                      <a:pt x="12205" y="7937"/>
                      <a:pt x="12285" y="7858"/>
                    </a:cubicBezTo>
                    <a:cubicBezTo>
                      <a:pt x="13306" y="6843"/>
                      <a:pt x="13244" y="4759"/>
                      <a:pt x="12652" y="3532"/>
                    </a:cubicBezTo>
                    <a:cubicBezTo>
                      <a:pt x="11729" y="1617"/>
                      <a:pt x="9967" y="70"/>
                      <a:pt x="7770" y="2"/>
                    </a:cubicBezTo>
                    <a:cubicBezTo>
                      <a:pt x="7726" y="1"/>
                      <a:pt x="7681" y="0"/>
                      <a:pt x="76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000;p45"/>
              <p:cNvSpPr/>
              <p:nvPr/>
            </p:nvSpPr>
            <p:spPr>
              <a:xfrm>
                <a:off x="2771677" y="3791349"/>
                <a:ext cx="99469" cy="63758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4601" extrusionOk="0">
                    <a:moveTo>
                      <a:pt x="3673" y="1"/>
                    </a:moveTo>
                    <a:cubicBezTo>
                      <a:pt x="1490" y="1"/>
                      <a:pt x="0" y="1883"/>
                      <a:pt x="494" y="3986"/>
                    </a:cubicBezTo>
                    <a:cubicBezTo>
                      <a:pt x="542" y="4188"/>
                      <a:pt x="694" y="4276"/>
                      <a:pt x="853" y="4276"/>
                    </a:cubicBezTo>
                    <a:cubicBezTo>
                      <a:pt x="1092" y="4276"/>
                      <a:pt x="1345" y="4076"/>
                      <a:pt x="1273" y="3771"/>
                    </a:cubicBezTo>
                    <a:lnTo>
                      <a:pt x="1272" y="3771"/>
                    </a:lnTo>
                    <a:cubicBezTo>
                      <a:pt x="896" y="2173"/>
                      <a:pt x="1961" y="944"/>
                      <a:pt x="3553" y="815"/>
                    </a:cubicBezTo>
                    <a:cubicBezTo>
                      <a:pt x="3639" y="808"/>
                      <a:pt x="3723" y="804"/>
                      <a:pt x="3804" y="804"/>
                    </a:cubicBezTo>
                    <a:cubicBezTo>
                      <a:pt x="5589" y="804"/>
                      <a:pt x="6292" y="2456"/>
                      <a:pt x="5985" y="4095"/>
                    </a:cubicBezTo>
                    <a:cubicBezTo>
                      <a:pt x="5928" y="4400"/>
                      <a:pt x="6187" y="4601"/>
                      <a:pt x="6423" y="4601"/>
                    </a:cubicBezTo>
                    <a:cubicBezTo>
                      <a:pt x="6579" y="4601"/>
                      <a:pt x="6726" y="4513"/>
                      <a:pt x="6764" y="4310"/>
                    </a:cubicBezTo>
                    <a:cubicBezTo>
                      <a:pt x="7178" y="2092"/>
                      <a:pt x="6160" y="24"/>
                      <a:pt x="3705" y="1"/>
                    </a:cubicBezTo>
                    <a:cubicBezTo>
                      <a:pt x="3694" y="1"/>
                      <a:pt x="3683" y="1"/>
                      <a:pt x="3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001;p45"/>
              <p:cNvSpPr/>
              <p:nvPr/>
            </p:nvSpPr>
            <p:spPr>
              <a:xfrm>
                <a:off x="2660111" y="3892245"/>
                <a:ext cx="276845" cy="163172"/>
              </a:xfrm>
              <a:custGeom>
                <a:avLst/>
                <a:gdLst/>
                <a:ahLst/>
                <a:cxnLst/>
                <a:rect l="l" t="t" r="r" b="b"/>
                <a:pathLst>
                  <a:path w="19978" h="11775" extrusionOk="0">
                    <a:moveTo>
                      <a:pt x="10271" y="826"/>
                    </a:moveTo>
                    <a:cubicBezTo>
                      <a:pt x="11283" y="826"/>
                      <a:pt x="12280" y="976"/>
                      <a:pt x="13186" y="1266"/>
                    </a:cubicBezTo>
                    <a:cubicBezTo>
                      <a:pt x="13232" y="1281"/>
                      <a:pt x="13276" y="1288"/>
                      <a:pt x="13317" y="1288"/>
                    </a:cubicBezTo>
                    <a:cubicBezTo>
                      <a:pt x="13357" y="1288"/>
                      <a:pt x="13395" y="1281"/>
                      <a:pt x="13429" y="1269"/>
                    </a:cubicBezTo>
                    <a:lnTo>
                      <a:pt x="13429" y="1269"/>
                    </a:lnTo>
                    <a:cubicBezTo>
                      <a:pt x="15692" y="2081"/>
                      <a:pt x="17092" y="3750"/>
                      <a:pt x="17990" y="5911"/>
                    </a:cubicBezTo>
                    <a:cubicBezTo>
                      <a:pt x="18542" y="7235"/>
                      <a:pt x="19067" y="10854"/>
                      <a:pt x="16548" y="10948"/>
                    </a:cubicBezTo>
                    <a:cubicBezTo>
                      <a:pt x="16094" y="10964"/>
                      <a:pt x="15638" y="10971"/>
                      <a:pt x="15179" y="10971"/>
                    </a:cubicBezTo>
                    <a:cubicBezTo>
                      <a:pt x="12462" y="10971"/>
                      <a:pt x="9680" y="10724"/>
                      <a:pt x="6951" y="10724"/>
                    </a:cubicBezTo>
                    <a:cubicBezTo>
                      <a:pt x="6750" y="10724"/>
                      <a:pt x="6550" y="10725"/>
                      <a:pt x="6350" y="10728"/>
                    </a:cubicBezTo>
                    <a:cubicBezTo>
                      <a:pt x="6170" y="10730"/>
                      <a:pt x="5990" y="10732"/>
                      <a:pt x="5811" y="10732"/>
                    </a:cubicBezTo>
                    <a:cubicBezTo>
                      <a:pt x="4957" y="10732"/>
                      <a:pt x="4115" y="10698"/>
                      <a:pt x="3259" y="10574"/>
                    </a:cubicBezTo>
                    <a:cubicBezTo>
                      <a:pt x="252" y="10133"/>
                      <a:pt x="2205" y="6355"/>
                      <a:pt x="3020" y="4723"/>
                    </a:cubicBezTo>
                    <a:cubicBezTo>
                      <a:pt x="4352" y="2055"/>
                      <a:pt x="7371" y="826"/>
                      <a:pt x="10271" y="826"/>
                    </a:cubicBezTo>
                    <a:close/>
                    <a:moveTo>
                      <a:pt x="10305" y="0"/>
                    </a:moveTo>
                    <a:cubicBezTo>
                      <a:pt x="6866" y="0"/>
                      <a:pt x="3592" y="1777"/>
                      <a:pt x="1966" y="5033"/>
                    </a:cubicBezTo>
                    <a:cubicBezTo>
                      <a:pt x="1415" y="6134"/>
                      <a:pt x="1" y="8717"/>
                      <a:pt x="835" y="9961"/>
                    </a:cubicBezTo>
                    <a:cubicBezTo>
                      <a:pt x="1817" y="11429"/>
                      <a:pt x="3588" y="11493"/>
                      <a:pt x="5220" y="11538"/>
                    </a:cubicBezTo>
                    <a:cubicBezTo>
                      <a:pt x="5532" y="11547"/>
                      <a:pt x="5844" y="11550"/>
                      <a:pt x="6156" y="11550"/>
                    </a:cubicBezTo>
                    <a:cubicBezTo>
                      <a:pt x="7995" y="11550"/>
                      <a:pt x="9830" y="11424"/>
                      <a:pt x="11664" y="11424"/>
                    </a:cubicBezTo>
                    <a:cubicBezTo>
                      <a:pt x="12759" y="11424"/>
                      <a:pt x="13855" y="11469"/>
                      <a:pt x="14950" y="11613"/>
                    </a:cubicBezTo>
                    <a:cubicBezTo>
                      <a:pt x="15400" y="11671"/>
                      <a:pt x="16072" y="11775"/>
                      <a:pt x="16742" y="11775"/>
                    </a:cubicBezTo>
                    <a:cubicBezTo>
                      <a:pt x="17757" y="11775"/>
                      <a:pt x="18767" y="11537"/>
                      <a:pt x="18996" y="10543"/>
                    </a:cubicBezTo>
                    <a:cubicBezTo>
                      <a:pt x="19977" y="6260"/>
                      <a:pt x="17613" y="1768"/>
                      <a:pt x="13401" y="408"/>
                    </a:cubicBezTo>
                    <a:cubicBezTo>
                      <a:pt x="13355" y="393"/>
                      <a:pt x="13311" y="386"/>
                      <a:pt x="13270" y="386"/>
                    </a:cubicBezTo>
                    <a:cubicBezTo>
                      <a:pt x="13225" y="386"/>
                      <a:pt x="13184" y="394"/>
                      <a:pt x="13146" y="409"/>
                    </a:cubicBezTo>
                    <a:lnTo>
                      <a:pt x="13146" y="409"/>
                    </a:lnTo>
                    <a:cubicBezTo>
                      <a:pt x="12207" y="134"/>
                      <a:pt x="11250" y="0"/>
                      <a:pt x="10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002;p45"/>
              <p:cNvSpPr/>
              <p:nvPr/>
            </p:nvSpPr>
            <p:spPr>
              <a:xfrm>
                <a:off x="2613342" y="4145352"/>
                <a:ext cx="341089" cy="15451"/>
              </a:xfrm>
              <a:custGeom>
                <a:avLst/>
                <a:gdLst/>
                <a:ahLst/>
                <a:cxnLst/>
                <a:rect l="l" t="t" r="r" b="b"/>
                <a:pathLst>
                  <a:path w="24614" h="1115" extrusionOk="0">
                    <a:moveTo>
                      <a:pt x="10850" y="0"/>
                    </a:moveTo>
                    <a:cubicBezTo>
                      <a:pt x="7992" y="0"/>
                      <a:pt x="5134" y="153"/>
                      <a:pt x="2274" y="153"/>
                    </a:cubicBezTo>
                    <a:cubicBezTo>
                      <a:pt x="1690" y="153"/>
                      <a:pt x="1106" y="147"/>
                      <a:pt x="521" y="132"/>
                    </a:cubicBezTo>
                    <a:cubicBezTo>
                      <a:pt x="518" y="131"/>
                      <a:pt x="514" y="131"/>
                      <a:pt x="510" y="131"/>
                    </a:cubicBezTo>
                    <a:cubicBezTo>
                      <a:pt x="0" y="131"/>
                      <a:pt x="6" y="926"/>
                      <a:pt x="521" y="940"/>
                    </a:cubicBezTo>
                    <a:cubicBezTo>
                      <a:pt x="1236" y="958"/>
                      <a:pt x="1951" y="966"/>
                      <a:pt x="2666" y="966"/>
                    </a:cubicBezTo>
                    <a:cubicBezTo>
                      <a:pt x="5755" y="966"/>
                      <a:pt x="8843" y="825"/>
                      <a:pt x="11933" y="825"/>
                    </a:cubicBezTo>
                    <a:cubicBezTo>
                      <a:pt x="12140" y="825"/>
                      <a:pt x="12346" y="826"/>
                      <a:pt x="12552" y="827"/>
                    </a:cubicBezTo>
                    <a:cubicBezTo>
                      <a:pt x="15286" y="846"/>
                      <a:pt x="17999" y="1114"/>
                      <a:pt x="20719" y="1114"/>
                    </a:cubicBezTo>
                    <a:cubicBezTo>
                      <a:pt x="21844" y="1114"/>
                      <a:pt x="22969" y="1069"/>
                      <a:pt x="24098" y="940"/>
                    </a:cubicBezTo>
                    <a:cubicBezTo>
                      <a:pt x="24591" y="883"/>
                      <a:pt x="24613" y="129"/>
                      <a:pt x="24149" y="129"/>
                    </a:cubicBezTo>
                    <a:cubicBezTo>
                      <a:pt x="24133" y="129"/>
                      <a:pt x="24116" y="130"/>
                      <a:pt x="24098" y="132"/>
                    </a:cubicBezTo>
                    <a:cubicBezTo>
                      <a:pt x="22882" y="271"/>
                      <a:pt x="21664" y="321"/>
                      <a:pt x="20447" y="321"/>
                    </a:cubicBezTo>
                    <a:cubicBezTo>
                      <a:pt x="17817" y="321"/>
                      <a:pt x="15185" y="88"/>
                      <a:pt x="12552" y="21"/>
                    </a:cubicBezTo>
                    <a:cubicBezTo>
                      <a:pt x="11985" y="6"/>
                      <a:pt x="11418" y="0"/>
                      <a:pt x="10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003;p45"/>
              <p:cNvSpPr/>
              <p:nvPr/>
            </p:nvSpPr>
            <p:spPr>
              <a:xfrm>
                <a:off x="2610515" y="4148484"/>
                <a:ext cx="356401" cy="225933"/>
              </a:xfrm>
              <a:custGeom>
                <a:avLst/>
                <a:gdLst/>
                <a:ahLst/>
                <a:cxnLst/>
                <a:rect l="l" t="t" r="r" b="b"/>
                <a:pathLst>
                  <a:path w="25719" h="16304" extrusionOk="0">
                    <a:moveTo>
                      <a:pt x="678" y="1"/>
                    </a:moveTo>
                    <a:cubicBezTo>
                      <a:pt x="476" y="1"/>
                      <a:pt x="262" y="131"/>
                      <a:pt x="241" y="388"/>
                    </a:cubicBezTo>
                    <a:lnTo>
                      <a:pt x="241" y="390"/>
                    </a:lnTo>
                    <a:cubicBezTo>
                      <a:pt x="0" y="3252"/>
                      <a:pt x="291" y="5981"/>
                      <a:pt x="589" y="8824"/>
                    </a:cubicBezTo>
                    <a:cubicBezTo>
                      <a:pt x="745" y="10316"/>
                      <a:pt x="1037" y="12070"/>
                      <a:pt x="2135" y="13191"/>
                    </a:cubicBezTo>
                    <a:cubicBezTo>
                      <a:pt x="4555" y="15660"/>
                      <a:pt x="7669" y="16304"/>
                      <a:pt x="10894" y="16304"/>
                    </a:cubicBezTo>
                    <a:cubicBezTo>
                      <a:pt x="12236" y="16304"/>
                      <a:pt x="13597" y="16192"/>
                      <a:pt x="14936" y="16054"/>
                    </a:cubicBezTo>
                    <a:cubicBezTo>
                      <a:pt x="18540" y="15680"/>
                      <a:pt x="21778" y="16214"/>
                      <a:pt x="23733" y="12632"/>
                    </a:cubicBezTo>
                    <a:cubicBezTo>
                      <a:pt x="25718" y="8993"/>
                      <a:pt x="24801" y="4449"/>
                      <a:pt x="24624" y="551"/>
                    </a:cubicBezTo>
                    <a:cubicBezTo>
                      <a:pt x="24612" y="292"/>
                      <a:pt x="24404" y="162"/>
                      <a:pt x="24203" y="162"/>
                    </a:cubicBezTo>
                    <a:cubicBezTo>
                      <a:pt x="24001" y="162"/>
                      <a:pt x="23805" y="292"/>
                      <a:pt x="23816" y="551"/>
                    </a:cubicBezTo>
                    <a:cubicBezTo>
                      <a:pt x="23953" y="3546"/>
                      <a:pt x="24358" y="6361"/>
                      <a:pt x="23902" y="9357"/>
                    </a:cubicBezTo>
                    <a:cubicBezTo>
                      <a:pt x="23646" y="11038"/>
                      <a:pt x="23026" y="12611"/>
                      <a:pt x="21879" y="13878"/>
                    </a:cubicBezTo>
                    <a:cubicBezTo>
                      <a:pt x="20494" y="15407"/>
                      <a:pt x="17582" y="15092"/>
                      <a:pt x="15709" y="15177"/>
                    </a:cubicBezTo>
                    <a:cubicBezTo>
                      <a:pt x="13960" y="15257"/>
                      <a:pt x="12231" y="15438"/>
                      <a:pt x="10546" y="15438"/>
                    </a:cubicBezTo>
                    <a:cubicBezTo>
                      <a:pt x="8020" y="15438"/>
                      <a:pt x="5592" y="15031"/>
                      <a:pt x="3341" y="13266"/>
                    </a:cubicBezTo>
                    <a:cubicBezTo>
                      <a:pt x="345" y="10917"/>
                      <a:pt x="760" y="3807"/>
                      <a:pt x="1047" y="388"/>
                    </a:cubicBezTo>
                    <a:cubicBezTo>
                      <a:pt x="1069" y="129"/>
                      <a:pt x="879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004;p45"/>
              <p:cNvSpPr/>
              <p:nvPr/>
            </p:nvSpPr>
            <p:spPr>
              <a:xfrm>
                <a:off x="2939367" y="4099872"/>
                <a:ext cx="63883" cy="62151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4485" extrusionOk="0">
                    <a:moveTo>
                      <a:pt x="2077" y="819"/>
                    </a:moveTo>
                    <a:cubicBezTo>
                      <a:pt x="2142" y="819"/>
                      <a:pt x="2209" y="835"/>
                      <a:pt x="2278" y="869"/>
                    </a:cubicBezTo>
                    <a:cubicBezTo>
                      <a:pt x="3166" y="1303"/>
                      <a:pt x="1658" y="2726"/>
                      <a:pt x="845" y="3398"/>
                    </a:cubicBezTo>
                    <a:lnTo>
                      <a:pt x="845" y="3398"/>
                    </a:lnTo>
                    <a:cubicBezTo>
                      <a:pt x="964" y="2561"/>
                      <a:pt x="1395" y="819"/>
                      <a:pt x="2077" y="819"/>
                    </a:cubicBezTo>
                    <a:close/>
                    <a:moveTo>
                      <a:pt x="2060" y="0"/>
                    </a:moveTo>
                    <a:cubicBezTo>
                      <a:pt x="702" y="0"/>
                      <a:pt x="29" y="2676"/>
                      <a:pt x="5" y="3737"/>
                    </a:cubicBezTo>
                    <a:cubicBezTo>
                      <a:pt x="0" y="3943"/>
                      <a:pt x="123" y="4067"/>
                      <a:pt x="275" y="4110"/>
                    </a:cubicBezTo>
                    <a:lnTo>
                      <a:pt x="275" y="4110"/>
                    </a:lnTo>
                    <a:cubicBezTo>
                      <a:pt x="301" y="4307"/>
                      <a:pt x="453" y="4484"/>
                      <a:pt x="642" y="4484"/>
                    </a:cubicBezTo>
                    <a:cubicBezTo>
                      <a:pt x="710" y="4484"/>
                      <a:pt x="782" y="4461"/>
                      <a:pt x="855" y="4409"/>
                    </a:cubicBezTo>
                    <a:cubicBezTo>
                      <a:pt x="1773" y="3744"/>
                      <a:pt x="4610" y="1392"/>
                      <a:pt x="2792" y="241"/>
                    </a:cubicBezTo>
                    <a:cubicBezTo>
                      <a:pt x="2529" y="74"/>
                      <a:pt x="2285" y="0"/>
                      <a:pt x="2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005;p45"/>
              <p:cNvSpPr/>
              <p:nvPr/>
            </p:nvSpPr>
            <p:spPr>
              <a:xfrm>
                <a:off x="2613342" y="4175132"/>
                <a:ext cx="331042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23889" h="810" extrusionOk="0">
                    <a:moveTo>
                      <a:pt x="521" y="1"/>
                    </a:moveTo>
                    <a:cubicBezTo>
                      <a:pt x="0" y="1"/>
                      <a:pt x="0" y="809"/>
                      <a:pt x="521" y="809"/>
                    </a:cubicBezTo>
                    <a:lnTo>
                      <a:pt x="23369" y="809"/>
                    </a:lnTo>
                    <a:cubicBezTo>
                      <a:pt x="23889" y="809"/>
                      <a:pt x="23889" y="1"/>
                      <a:pt x="2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006;p45"/>
              <p:cNvSpPr/>
              <p:nvPr/>
            </p:nvSpPr>
            <p:spPr>
              <a:xfrm>
                <a:off x="2645172" y="4122751"/>
                <a:ext cx="11211" cy="30972"/>
              </a:xfrm>
              <a:custGeom>
                <a:avLst/>
                <a:gdLst/>
                <a:ahLst/>
                <a:cxnLst/>
                <a:rect l="l" t="t" r="r" b="b"/>
                <a:pathLst>
                  <a:path w="809" h="2235" extrusionOk="0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844"/>
                    </a:lnTo>
                    <a:cubicBezTo>
                      <a:pt x="1" y="2104"/>
                      <a:pt x="203" y="2235"/>
                      <a:pt x="405" y="2235"/>
                    </a:cubicBezTo>
                    <a:cubicBezTo>
                      <a:pt x="607" y="2235"/>
                      <a:pt x="809" y="2104"/>
                      <a:pt x="809" y="1844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007;p45"/>
              <p:cNvSpPr/>
              <p:nvPr/>
            </p:nvSpPr>
            <p:spPr>
              <a:xfrm>
                <a:off x="2704468" y="4121642"/>
                <a:ext cx="11225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071" extrusionOk="0">
                    <a:moveTo>
                      <a:pt x="405" y="1"/>
                    </a:moveTo>
                    <a:cubicBezTo>
                      <a:pt x="203" y="1"/>
                      <a:pt x="1" y="131"/>
                      <a:pt x="1" y="390"/>
                    </a:cubicBezTo>
                    <a:lnTo>
                      <a:pt x="1" y="1682"/>
                    </a:lnTo>
                    <a:cubicBezTo>
                      <a:pt x="1" y="1941"/>
                      <a:pt x="203" y="2071"/>
                      <a:pt x="405" y="2071"/>
                    </a:cubicBezTo>
                    <a:cubicBezTo>
                      <a:pt x="607" y="2071"/>
                      <a:pt x="809" y="1941"/>
                      <a:pt x="809" y="1682"/>
                    </a:cubicBezTo>
                    <a:lnTo>
                      <a:pt x="809" y="390"/>
                    </a:lnTo>
                    <a:cubicBezTo>
                      <a:pt x="809" y="131"/>
                      <a:pt x="607" y="1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008;p45"/>
              <p:cNvSpPr/>
              <p:nvPr/>
            </p:nvSpPr>
            <p:spPr>
              <a:xfrm>
                <a:off x="2774975" y="4119411"/>
                <a:ext cx="11183" cy="3093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2232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843"/>
                    </a:lnTo>
                    <a:cubicBezTo>
                      <a:pt x="0" y="2102"/>
                      <a:pt x="202" y="2232"/>
                      <a:pt x="404" y="2232"/>
                    </a:cubicBezTo>
                    <a:cubicBezTo>
                      <a:pt x="605" y="2232"/>
                      <a:pt x="807" y="2102"/>
                      <a:pt x="807" y="1843"/>
                    </a:cubicBezTo>
                    <a:lnTo>
                      <a:pt x="807" y="390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009;p45"/>
              <p:cNvSpPr/>
              <p:nvPr/>
            </p:nvSpPr>
            <p:spPr>
              <a:xfrm>
                <a:off x="2847672" y="4122751"/>
                <a:ext cx="11225" cy="320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315" extrusionOk="0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925"/>
                    </a:lnTo>
                    <a:cubicBezTo>
                      <a:pt x="1" y="2185"/>
                      <a:pt x="203" y="2315"/>
                      <a:pt x="405" y="2315"/>
                    </a:cubicBezTo>
                    <a:cubicBezTo>
                      <a:pt x="607" y="2315"/>
                      <a:pt x="809" y="2185"/>
                      <a:pt x="809" y="1925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010;p45"/>
              <p:cNvSpPr/>
              <p:nvPr/>
            </p:nvSpPr>
            <p:spPr>
              <a:xfrm>
                <a:off x="2906982" y="4121642"/>
                <a:ext cx="11211" cy="3208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2315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924"/>
                    </a:lnTo>
                    <a:cubicBezTo>
                      <a:pt x="0" y="2184"/>
                      <a:pt x="202" y="2315"/>
                      <a:pt x="404" y="2315"/>
                    </a:cubicBezTo>
                    <a:cubicBezTo>
                      <a:pt x="606" y="2315"/>
                      <a:pt x="809" y="2184"/>
                      <a:pt x="809" y="1924"/>
                    </a:cubicBezTo>
                    <a:lnTo>
                      <a:pt x="809" y="390"/>
                    </a:lnTo>
                    <a:cubicBezTo>
                      <a:pt x="809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011;p45"/>
              <p:cNvSpPr/>
              <p:nvPr/>
            </p:nvSpPr>
            <p:spPr>
              <a:xfrm>
                <a:off x="2673760" y="4009577"/>
                <a:ext cx="246040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7755" h="807" extrusionOk="0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17233" y="807"/>
                    </a:lnTo>
                    <a:cubicBezTo>
                      <a:pt x="17754" y="807"/>
                      <a:pt x="17754" y="0"/>
                      <a:pt x="17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012;p45"/>
              <p:cNvSpPr/>
              <p:nvPr/>
            </p:nvSpPr>
            <p:spPr>
              <a:xfrm>
                <a:off x="2903989" y="3873066"/>
                <a:ext cx="221748" cy="501364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36180" extrusionOk="0">
                    <a:moveTo>
                      <a:pt x="4128" y="0"/>
                    </a:moveTo>
                    <a:cubicBezTo>
                      <a:pt x="2968" y="0"/>
                      <a:pt x="1748" y="178"/>
                      <a:pt x="486" y="393"/>
                    </a:cubicBezTo>
                    <a:cubicBezTo>
                      <a:pt x="1" y="475"/>
                      <a:pt x="171" y="1179"/>
                      <a:pt x="623" y="1179"/>
                    </a:cubicBezTo>
                    <a:cubicBezTo>
                      <a:pt x="648" y="1179"/>
                      <a:pt x="674" y="1176"/>
                      <a:pt x="701" y="1172"/>
                    </a:cubicBezTo>
                    <a:cubicBezTo>
                      <a:pt x="1893" y="969"/>
                      <a:pt x="3019" y="807"/>
                      <a:pt x="4075" y="807"/>
                    </a:cubicBezTo>
                    <a:cubicBezTo>
                      <a:pt x="6146" y="807"/>
                      <a:pt x="7947" y="1430"/>
                      <a:pt x="9451" y="3590"/>
                    </a:cubicBezTo>
                    <a:cubicBezTo>
                      <a:pt x="12011" y="7269"/>
                      <a:pt x="11407" y="12308"/>
                      <a:pt x="11586" y="16542"/>
                    </a:cubicBezTo>
                    <a:cubicBezTo>
                      <a:pt x="11741" y="20213"/>
                      <a:pt x="13287" y="23610"/>
                      <a:pt x="13405" y="27286"/>
                    </a:cubicBezTo>
                    <a:cubicBezTo>
                      <a:pt x="13512" y="30636"/>
                      <a:pt x="10063" y="35385"/>
                      <a:pt x="6336" y="35385"/>
                    </a:cubicBezTo>
                    <a:cubicBezTo>
                      <a:pt x="5788" y="35385"/>
                      <a:pt x="5234" y="35282"/>
                      <a:pt x="4684" y="35057"/>
                    </a:cubicBezTo>
                    <a:cubicBezTo>
                      <a:pt x="4630" y="35035"/>
                      <a:pt x="4580" y="35025"/>
                      <a:pt x="4534" y="35025"/>
                    </a:cubicBezTo>
                    <a:cubicBezTo>
                      <a:pt x="4163" y="35025"/>
                      <a:pt x="4046" y="35662"/>
                      <a:pt x="4469" y="35836"/>
                    </a:cubicBezTo>
                    <a:cubicBezTo>
                      <a:pt x="5051" y="36074"/>
                      <a:pt x="5634" y="36180"/>
                      <a:pt x="6211" y="36180"/>
                    </a:cubicBezTo>
                    <a:cubicBezTo>
                      <a:pt x="8762" y="36180"/>
                      <a:pt x="11185" y="34107"/>
                      <a:pt x="12695" y="32178"/>
                    </a:cubicBezTo>
                    <a:cubicBezTo>
                      <a:pt x="16001" y="27958"/>
                      <a:pt x="13055" y="22225"/>
                      <a:pt x="12482" y="17677"/>
                    </a:cubicBezTo>
                    <a:cubicBezTo>
                      <a:pt x="11850" y="12666"/>
                      <a:pt x="13204" y="6597"/>
                      <a:pt x="9585" y="2380"/>
                    </a:cubicBezTo>
                    <a:cubicBezTo>
                      <a:pt x="8007" y="543"/>
                      <a:pt x="6158" y="0"/>
                      <a:pt x="4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013;p45"/>
              <p:cNvSpPr/>
              <p:nvPr/>
            </p:nvSpPr>
            <p:spPr>
              <a:xfrm>
                <a:off x="2927851" y="3900255"/>
                <a:ext cx="149813" cy="447168"/>
              </a:xfrm>
              <a:custGeom>
                <a:avLst/>
                <a:gdLst/>
                <a:ahLst/>
                <a:cxnLst/>
                <a:rect l="l" t="t" r="r" b="b"/>
                <a:pathLst>
                  <a:path w="10811" h="32269" extrusionOk="0">
                    <a:moveTo>
                      <a:pt x="2105" y="0"/>
                    </a:moveTo>
                    <a:cubicBezTo>
                      <a:pt x="1605" y="0"/>
                      <a:pt x="1066" y="50"/>
                      <a:pt x="485" y="155"/>
                    </a:cubicBezTo>
                    <a:cubicBezTo>
                      <a:pt x="1" y="242"/>
                      <a:pt x="169" y="941"/>
                      <a:pt x="618" y="941"/>
                    </a:cubicBezTo>
                    <a:cubicBezTo>
                      <a:pt x="644" y="941"/>
                      <a:pt x="671" y="939"/>
                      <a:pt x="699" y="934"/>
                    </a:cubicBezTo>
                    <a:lnTo>
                      <a:pt x="701" y="931"/>
                    </a:lnTo>
                    <a:cubicBezTo>
                      <a:pt x="1205" y="840"/>
                      <a:pt x="1673" y="796"/>
                      <a:pt x="2107" y="796"/>
                    </a:cubicBezTo>
                    <a:cubicBezTo>
                      <a:pt x="7671" y="796"/>
                      <a:pt x="7657" y="7908"/>
                      <a:pt x="7755" y="12437"/>
                    </a:cubicBezTo>
                    <a:cubicBezTo>
                      <a:pt x="7798" y="14476"/>
                      <a:pt x="7792" y="16531"/>
                      <a:pt x="8178" y="18542"/>
                    </a:cubicBezTo>
                    <a:cubicBezTo>
                      <a:pt x="8583" y="20645"/>
                      <a:pt x="9505" y="22520"/>
                      <a:pt x="9716" y="24687"/>
                    </a:cubicBezTo>
                    <a:cubicBezTo>
                      <a:pt x="10025" y="27859"/>
                      <a:pt x="6613" y="30955"/>
                      <a:pt x="3822" y="31482"/>
                    </a:cubicBezTo>
                    <a:cubicBezTo>
                      <a:pt x="3340" y="31571"/>
                      <a:pt x="3507" y="32268"/>
                      <a:pt x="3954" y="32268"/>
                    </a:cubicBezTo>
                    <a:cubicBezTo>
                      <a:pt x="3980" y="32268"/>
                      <a:pt x="4008" y="32266"/>
                      <a:pt x="4037" y="32261"/>
                    </a:cubicBezTo>
                    <a:cubicBezTo>
                      <a:pt x="7970" y="31523"/>
                      <a:pt x="10810" y="27637"/>
                      <a:pt x="10428" y="23707"/>
                    </a:cubicBezTo>
                    <a:cubicBezTo>
                      <a:pt x="10206" y="21423"/>
                      <a:pt x="9027" y="19331"/>
                      <a:pt x="8759" y="17041"/>
                    </a:cubicBezTo>
                    <a:cubicBezTo>
                      <a:pt x="8555" y="15314"/>
                      <a:pt x="8586" y="13550"/>
                      <a:pt x="8548" y="11812"/>
                    </a:cubicBezTo>
                    <a:cubicBezTo>
                      <a:pt x="8438" y="6738"/>
                      <a:pt x="7917" y="0"/>
                      <a:pt x="2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014;p45"/>
              <p:cNvSpPr/>
              <p:nvPr/>
            </p:nvSpPr>
            <p:spPr>
              <a:xfrm>
                <a:off x="2818599" y="3791958"/>
                <a:ext cx="11197" cy="55569"/>
              </a:xfrm>
              <a:custGeom>
                <a:avLst/>
                <a:gdLst/>
                <a:ahLst/>
                <a:cxnLst/>
                <a:rect l="l" t="t" r="r" b="b"/>
                <a:pathLst>
                  <a:path w="808" h="4010" extrusionOk="0">
                    <a:moveTo>
                      <a:pt x="404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3620"/>
                    </a:lnTo>
                    <a:cubicBezTo>
                      <a:pt x="1" y="3880"/>
                      <a:pt x="203" y="4009"/>
                      <a:pt x="404" y="4009"/>
                    </a:cubicBezTo>
                    <a:cubicBezTo>
                      <a:pt x="606" y="4009"/>
                      <a:pt x="808" y="3880"/>
                      <a:pt x="808" y="3620"/>
                    </a:cubicBezTo>
                    <a:lnTo>
                      <a:pt x="808" y="390"/>
                    </a:lnTo>
                    <a:cubicBezTo>
                      <a:pt x="808" y="130"/>
                      <a:pt x="606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015;p45"/>
              <p:cNvSpPr/>
              <p:nvPr/>
            </p:nvSpPr>
            <p:spPr>
              <a:xfrm>
                <a:off x="3202216" y="3109061"/>
                <a:ext cx="255796" cy="133766"/>
              </a:xfrm>
              <a:custGeom>
                <a:avLst/>
                <a:gdLst/>
                <a:ahLst/>
                <a:cxnLst/>
                <a:rect l="l" t="t" r="r" b="b"/>
                <a:pathLst>
                  <a:path w="18459" h="9653" extrusionOk="0">
                    <a:moveTo>
                      <a:pt x="2596" y="1"/>
                    </a:moveTo>
                    <a:cubicBezTo>
                      <a:pt x="2392" y="1"/>
                      <a:pt x="2185" y="70"/>
                      <a:pt x="2023" y="218"/>
                    </a:cubicBezTo>
                    <a:cubicBezTo>
                      <a:pt x="1934" y="299"/>
                      <a:pt x="1860" y="387"/>
                      <a:pt x="1775" y="470"/>
                    </a:cubicBezTo>
                    <a:cubicBezTo>
                      <a:pt x="1739" y="465"/>
                      <a:pt x="1702" y="463"/>
                      <a:pt x="1666" y="463"/>
                    </a:cubicBezTo>
                    <a:cubicBezTo>
                      <a:pt x="1536" y="463"/>
                      <a:pt x="1409" y="496"/>
                      <a:pt x="1299" y="576"/>
                    </a:cubicBezTo>
                    <a:cubicBezTo>
                      <a:pt x="321" y="1280"/>
                      <a:pt x="1" y="2364"/>
                      <a:pt x="91" y="3534"/>
                    </a:cubicBezTo>
                    <a:cubicBezTo>
                      <a:pt x="113" y="3811"/>
                      <a:pt x="247" y="4012"/>
                      <a:pt x="427" y="4140"/>
                    </a:cubicBezTo>
                    <a:cubicBezTo>
                      <a:pt x="434" y="4170"/>
                      <a:pt x="432" y="4199"/>
                      <a:pt x="440" y="4228"/>
                    </a:cubicBezTo>
                    <a:cubicBezTo>
                      <a:pt x="958" y="6072"/>
                      <a:pt x="3222" y="5864"/>
                      <a:pt x="4500" y="6714"/>
                    </a:cubicBezTo>
                    <a:cubicBezTo>
                      <a:pt x="4477" y="6771"/>
                      <a:pt x="4458" y="6832"/>
                      <a:pt x="4441" y="6891"/>
                    </a:cubicBezTo>
                    <a:cubicBezTo>
                      <a:pt x="4337" y="7268"/>
                      <a:pt x="4361" y="7689"/>
                      <a:pt x="4392" y="8070"/>
                    </a:cubicBezTo>
                    <a:cubicBezTo>
                      <a:pt x="4432" y="8563"/>
                      <a:pt x="4662" y="9068"/>
                      <a:pt x="5178" y="9210"/>
                    </a:cubicBezTo>
                    <a:cubicBezTo>
                      <a:pt x="5268" y="9235"/>
                      <a:pt x="5354" y="9246"/>
                      <a:pt x="5439" y="9246"/>
                    </a:cubicBezTo>
                    <a:cubicBezTo>
                      <a:pt x="6372" y="9246"/>
                      <a:pt x="7016" y="7837"/>
                      <a:pt x="7429" y="7033"/>
                    </a:cubicBezTo>
                    <a:cubicBezTo>
                      <a:pt x="7645" y="7064"/>
                      <a:pt x="7865" y="7081"/>
                      <a:pt x="8085" y="7086"/>
                    </a:cubicBezTo>
                    <a:cubicBezTo>
                      <a:pt x="8093" y="7087"/>
                      <a:pt x="8101" y="7087"/>
                      <a:pt x="8110" y="7087"/>
                    </a:cubicBezTo>
                    <a:cubicBezTo>
                      <a:pt x="8262" y="7087"/>
                      <a:pt x="8412" y="7042"/>
                      <a:pt x="8538" y="6956"/>
                    </a:cubicBezTo>
                    <a:cubicBezTo>
                      <a:pt x="8549" y="6962"/>
                      <a:pt x="8554" y="6969"/>
                      <a:pt x="8564" y="6976"/>
                    </a:cubicBezTo>
                    <a:cubicBezTo>
                      <a:pt x="9487" y="7533"/>
                      <a:pt x="9856" y="8719"/>
                      <a:pt x="10752" y="9325"/>
                    </a:cubicBezTo>
                    <a:cubicBezTo>
                      <a:pt x="11040" y="9519"/>
                      <a:pt x="11467" y="9653"/>
                      <a:pt x="11880" y="9653"/>
                    </a:cubicBezTo>
                    <a:cubicBezTo>
                      <a:pt x="12351" y="9653"/>
                      <a:pt x="12804" y="9479"/>
                      <a:pt x="13010" y="9025"/>
                    </a:cubicBezTo>
                    <a:cubicBezTo>
                      <a:pt x="13550" y="7831"/>
                      <a:pt x="12468" y="6567"/>
                      <a:pt x="14161" y="6126"/>
                    </a:cubicBezTo>
                    <a:cubicBezTo>
                      <a:pt x="15348" y="5814"/>
                      <a:pt x="16361" y="5078"/>
                      <a:pt x="17083" y="4105"/>
                    </a:cubicBezTo>
                    <a:cubicBezTo>
                      <a:pt x="18459" y="2251"/>
                      <a:pt x="16261" y="12"/>
                      <a:pt x="14332" y="12"/>
                    </a:cubicBezTo>
                    <a:cubicBezTo>
                      <a:pt x="14197" y="12"/>
                      <a:pt x="14062" y="23"/>
                      <a:pt x="13930" y="46"/>
                    </a:cubicBezTo>
                    <a:cubicBezTo>
                      <a:pt x="13060" y="197"/>
                      <a:pt x="12693" y="1318"/>
                      <a:pt x="12449" y="2021"/>
                    </a:cubicBezTo>
                    <a:cubicBezTo>
                      <a:pt x="11900" y="3600"/>
                      <a:pt x="10801" y="5089"/>
                      <a:pt x="9090" y="5475"/>
                    </a:cubicBezTo>
                    <a:cubicBezTo>
                      <a:pt x="9051" y="5468"/>
                      <a:pt x="9010" y="5464"/>
                      <a:pt x="8970" y="5464"/>
                    </a:cubicBezTo>
                    <a:cubicBezTo>
                      <a:pt x="8814" y="5464"/>
                      <a:pt x="8660" y="5517"/>
                      <a:pt x="8535" y="5615"/>
                    </a:cubicBezTo>
                    <a:cubicBezTo>
                      <a:pt x="8403" y="5521"/>
                      <a:pt x="8246" y="5473"/>
                      <a:pt x="8083" y="5473"/>
                    </a:cubicBezTo>
                    <a:cubicBezTo>
                      <a:pt x="7602" y="5464"/>
                      <a:pt x="7121" y="5362"/>
                      <a:pt x="6657" y="5191"/>
                    </a:cubicBezTo>
                    <a:cubicBezTo>
                      <a:pt x="5291" y="4213"/>
                      <a:pt x="3909" y="3408"/>
                      <a:pt x="3613" y="1544"/>
                    </a:cubicBezTo>
                    <a:cubicBezTo>
                      <a:pt x="3593" y="1409"/>
                      <a:pt x="3511" y="1298"/>
                      <a:pt x="3413" y="1203"/>
                    </a:cubicBezTo>
                    <a:cubicBezTo>
                      <a:pt x="3401" y="1066"/>
                      <a:pt x="3397" y="927"/>
                      <a:pt x="3401" y="789"/>
                    </a:cubicBezTo>
                    <a:cubicBezTo>
                      <a:pt x="3418" y="292"/>
                      <a:pt x="3013" y="1"/>
                      <a:pt x="25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016;p45"/>
              <p:cNvSpPr/>
              <p:nvPr/>
            </p:nvSpPr>
            <p:spPr>
              <a:xfrm>
                <a:off x="3062158" y="2656516"/>
                <a:ext cx="494948" cy="432673"/>
              </a:xfrm>
              <a:custGeom>
                <a:avLst/>
                <a:gdLst/>
                <a:ahLst/>
                <a:cxnLst/>
                <a:rect l="l" t="t" r="r" b="b"/>
                <a:pathLst>
                  <a:path w="35717" h="31223" extrusionOk="0">
                    <a:moveTo>
                      <a:pt x="2087" y="1"/>
                    </a:moveTo>
                    <a:cubicBezTo>
                      <a:pt x="1931" y="1"/>
                      <a:pt x="1789" y="89"/>
                      <a:pt x="1757" y="293"/>
                    </a:cubicBezTo>
                    <a:lnTo>
                      <a:pt x="1759" y="293"/>
                    </a:lnTo>
                    <a:cubicBezTo>
                      <a:pt x="0" y="11797"/>
                      <a:pt x="720" y="27652"/>
                      <a:pt x="14584" y="30828"/>
                    </a:cubicBezTo>
                    <a:cubicBezTo>
                      <a:pt x="15751" y="31096"/>
                      <a:pt x="16870" y="31222"/>
                      <a:pt x="17939" y="31222"/>
                    </a:cubicBezTo>
                    <a:cubicBezTo>
                      <a:pt x="29869" y="31222"/>
                      <a:pt x="35717" y="15533"/>
                      <a:pt x="34249" y="5261"/>
                    </a:cubicBezTo>
                    <a:cubicBezTo>
                      <a:pt x="34220" y="5056"/>
                      <a:pt x="34079" y="4968"/>
                      <a:pt x="33924" y="4968"/>
                    </a:cubicBezTo>
                    <a:cubicBezTo>
                      <a:pt x="33691" y="4968"/>
                      <a:pt x="33426" y="5169"/>
                      <a:pt x="33470" y="5476"/>
                    </a:cubicBezTo>
                    <a:cubicBezTo>
                      <a:pt x="34998" y="16171"/>
                      <a:pt x="28894" y="30242"/>
                      <a:pt x="17421" y="30242"/>
                    </a:cubicBezTo>
                    <a:cubicBezTo>
                      <a:pt x="16027" y="30242"/>
                      <a:pt x="14554" y="30034"/>
                      <a:pt x="13006" y="29587"/>
                    </a:cubicBezTo>
                    <a:cubicBezTo>
                      <a:pt x="985" y="26118"/>
                      <a:pt x="1020" y="10425"/>
                      <a:pt x="2536" y="508"/>
                    </a:cubicBezTo>
                    <a:cubicBezTo>
                      <a:pt x="2583" y="202"/>
                      <a:pt x="2321" y="1"/>
                      <a:pt x="2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017;p45"/>
              <p:cNvSpPr/>
              <p:nvPr/>
            </p:nvSpPr>
            <p:spPr>
              <a:xfrm>
                <a:off x="3519941" y="2813910"/>
                <a:ext cx="70438" cy="69329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003" extrusionOk="0">
                    <a:moveTo>
                      <a:pt x="2806" y="1"/>
                    </a:moveTo>
                    <a:cubicBezTo>
                      <a:pt x="1946" y="1"/>
                      <a:pt x="1038" y="432"/>
                      <a:pt x="525" y="1232"/>
                    </a:cubicBezTo>
                    <a:cubicBezTo>
                      <a:pt x="330" y="1539"/>
                      <a:pt x="609" y="1828"/>
                      <a:pt x="891" y="1828"/>
                    </a:cubicBezTo>
                    <a:cubicBezTo>
                      <a:pt x="1014" y="1828"/>
                      <a:pt x="1137" y="1773"/>
                      <a:pt x="1223" y="1641"/>
                    </a:cubicBezTo>
                    <a:cubicBezTo>
                      <a:pt x="1575" y="1090"/>
                      <a:pt x="2194" y="793"/>
                      <a:pt x="2772" y="793"/>
                    </a:cubicBezTo>
                    <a:cubicBezTo>
                      <a:pt x="3451" y="793"/>
                      <a:pt x="4072" y="1204"/>
                      <a:pt x="4134" y="2100"/>
                    </a:cubicBezTo>
                    <a:cubicBezTo>
                      <a:pt x="4232" y="3502"/>
                      <a:pt x="3152" y="4183"/>
                      <a:pt x="1993" y="4183"/>
                    </a:cubicBezTo>
                    <a:cubicBezTo>
                      <a:pt x="1599" y="4183"/>
                      <a:pt x="1195" y="4104"/>
                      <a:pt x="826" y="3948"/>
                    </a:cubicBezTo>
                    <a:cubicBezTo>
                      <a:pt x="767" y="3923"/>
                      <a:pt x="710" y="3912"/>
                      <a:pt x="655" y="3912"/>
                    </a:cubicBezTo>
                    <a:cubicBezTo>
                      <a:pt x="265" y="3912"/>
                      <a:pt x="1" y="4467"/>
                      <a:pt x="419" y="4644"/>
                    </a:cubicBezTo>
                    <a:cubicBezTo>
                      <a:pt x="960" y="4873"/>
                      <a:pt x="1514" y="5003"/>
                      <a:pt x="2067" y="5003"/>
                    </a:cubicBezTo>
                    <a:cubicBezTo>
                      <a:pt x="2554" y="5003"/>
                      <a:pt x="3041" y="4903"/>
                      <a:pt x="3516" y="4682"/>
                    </a:cubicBezTo>
                    <a:cubicBezTo>
                      <a:pt x="4558" y="4201"/>
                      <a:pt x="5083" y="2906"/>
                      <a:pt x="4915" y="1812"/>
                    </a:cubicBezTo>
                    <a:cubicBezTo>
                      <a:pt x="4726" y="573"/>
                      <a:pt x="3798" y="1"/>
                      <a:pt x="28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018;p45"/>
              <p:cNvSpPr/>
              <p:nvPr/>
            </p:nvSpPr>
            <p:spPr>
              <a:xfrm>
                <a:off x="3526703" y="2834267"/>
                <a:ext cx="36515" cy="3655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8" extrusionOk="0">
                    <a:moveTo>
                      <a:pt x="2072" y="0"/>
                    </a:moveTo>
                    <a:cubicBezTo>
                      <a:pt x="1981" y="0"/>
                      <a:pt x="1887" y="40"/>
                      <a:pt x="1806" y="134"/>
                    </a:cubicBezTo>
                    <a:cubicBezTo>
                      <a:pt x="1427" y="577"/>
                      <a:pt x="759" y="660"/>
                      <a:pt x="283" y="973"/>
                    </a:cubicBezTo>
                    <a:cubicBezTo>
                      <a:pt x="115" y="1084"/>
                      <a:pt x="1" y="1342"/>
                      <a:pt x="137" y="1525"/>
                    </a:cubicBezTo>
                    <a:cubicBezTo>
                      <a:pt x="558" y="2092"/>
                      <a:pt x="1217" y="2216"/>
                      <a:pt x="1787" y="2573"/>
                    </a:cubicBezTo>
                    <a:cubicBezTo>
                      <a:pt x="1858" y="2618"/>
                      <a:pt x="1929" y="2637"/>
                      <a:pt x="1995" y="2637"/>
                    </a:cubicBezTo>
                    <a:cubicBezTo>
                      <a:pt x="2339" y="2637"/>
                      <a:pt x="2564" y="2108"/>
                      <a:pt x="2196" y="1877"/>
                    </a:cubicBezTo>
                    <a:cubicBezTo>
                      <a:pt x="1913" y="1698"/>
                      <a:pt x="1507" y="1593"/>
                      <a:pt x="1187" y="1412"/>
                    </a:cubicBezTo>
                    <a:lnTo>
                      <a:pt x="1187" y="1412"/>
                    </a:lnTo>
                    <a:cubicBezTo>
                      <a:pt x="1616" y="1224"/>
                      <a:pt x="2064" y="1071"/>
                      <a:pt x="2377" y="705"/>
                    </a:cubicBezTo>
                    <a:cubicBezTo>
                      <a:pt x="2635" y="405"/>
                      <a:pt x="2366" y="0"/>
                      <a:pt x="20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019;p45"/>
              <p:cNvSpPr/>
              <p:nvPr/>
            </p:nvSpPr>
            <p:spPr>
              <a:xfrm>
                <a:off x="3021320" y="2836775"/>
                <a:ext cx="79154" cy="85099"/>
              </a:xfrm>
              <a:custGeom>
                <a:avLst/>
                <a:gdLst/>
                <a:ahLst/>
                <a:cxnLst/>
                <a:rect l="l" t="t" r="r" b="b"/>
                <a:pathLst>
                  <a:path w="5712" h="6141" extrusionOk="0">
                    <a:moveTo>
                      <a:pt x="3438" y="1"/>
                    </a:moveTo>
                    <a:cubicBezTo>
                      <a:pt x="1619" y="1"/>
                      <a:pt x="1" y="2274"/>
                      <a:pt x="363" y="4060"/>
                    </a:cubicBezTo>
                    <a:cubicBezTo>
                      <a:pt x="644" y="5453"/>
                      <a:pt x="1887" y="6140"/>
                      <a:pt x="3154" y="6140"/>
                    </a:cubicBezTo>
                    <a:cubicBezTo>
                      <a:pt x="3994" y="6140"/>
                      <a:pt x="4845" y="5838"/>
                      <a:pt x="5431" y="5239"/>
                    </a:cubicBezTo>
                    <a:cubicBezTo>
                      <a:pt x="5711" y="4954"/>
                      <a:pt x="5437" y="4548"/>
                      <a:pt x="5130" y="4548"/>
                    </a:cubicBezTo>
                    <a:cubicBezTo>
                      <a:pt x="5038" y="4548"/>
                      <a:pt x="4944" y="4584"/>
                      <a:pt x="4860" y="4670"/>
                    </a:cubicBezTo>
                    <a:cubicBezTo>
                      <a:pt x="4410" y="5128"/>
                      <a:pt x="3797" y="5357"/>
                      <a:pt x="3193" y="5357"/>
                    </a:cubicBezTo>
                    <a:cubicBezTo>
                      <a:pt x="2352" y="5357"/>
                      <a:pt x="1530" y="4914"/>
                      <a:pt x="1194" y="4031"/>
                    </a:cubicBezTo>
                    <a:cubicBezTo>
                      <a:pt x="689" y="2708"/>
                      <a:pt x="2059" y="835"/>
                      <a:pt x="3452" y="835"/>
                    </a:cubicBezTo>
                    <a:cubicBezTo>
                      <a:pt x="3736" y="835"/>
                      <a:pt x="4021" y="913"/>
                      <a:pt x="4291" y="1088"/>
                    </a:cubicBezTo>
                    <a:cubicBezTo>
                      <a:pt x="4362" y="1135"/>
                      <a:pt x="4433" y="1155"/>
                      <a:pt x="4500" y="1155"/>
                    </a:cubicBezTo>
                    <a:cubicBezTo>
                      <a:pt x="4838" y="1155"/>
                      <a:pt x="5060" y="628"/>
                      <a:pt x="4697" y="391"/>
                    </a:cubicBezTo>
                    <a:cubicBezTo>
                      <a:pt x="4281" y="120"/>
                      <a:pt x="3854" y="1"/>
                      <a:pt x="3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020;p45"/>
              <p:cNvSpPr/>
              <p:nvPr/>
            </p:nvSpPr>
            <p:spPr>
              <a:xfrm>
                <a:off x="3051280" y="2862979"/>
                <a:ext cx="40325" cy="37083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676" extrusionOk="0">
                    <a:moveTo>
                      <a:pt x="576" y="1"/>
                    </a:moveTo>
                    <a:cubicBezTo>
                      <a:pt x="150" y="1"/>
                      <a:pt x="0" y="678"/>
                      <a:pt x="468" y="793"/>
                    </a:cubicBezTo>
                    <a:cubicBezTo>
                      <a:pt x="902" y="901"/>
                      <a:pt x="1313" y="1071"/>
                      <a:pt x="1728" y="1231"/>
                    </a:cubicBezTo>
                    <a:lnTo>
                      <a:pt x="1728" y="1231"/>
                    </a:lnTo>
                    <a:cubicBezTo>
                      <a:pt x="1483" y="1479"/>
                      <a:pt x="1226" y="1716"/>
                      <a:pt x="993" y="1976"/>
                    </a:cubicBezTo>
                    <a:cubicBezTo>
                      <a:pt x="728" y="2271"/>
                      <a:pt x="998" y="2676"/>
                      <a:pt x="1297" y="2676"/>
                    </a:cubicBezTo>
                    <a:cubicBezTo>
                      <a:pt x="1388" y="2676"/>
                      <a:pt x="1482" y="2638"/>
                      <a:pt x="1564" y="2547"/>
                    </a:cubicBezTo>
                    <a:cubicBezTo>
                      <a:pt x="1936" y="2133"/>
                      <a:pt x="2367" y="1777"/>
                      <a:pt x="2717" y="1342"/>
                    </a:cubicBezTo>
                    <a:cubicBezTo>
                      <a:pt x="2909" y="1103"/>
                      <a:pt x="2849" y="767"/>
                      <a:pt x="2539" y="667"/>
                    </a:cubicBezTo>
                    <a:cubicBezTo>
                      <a:pt x="1914" y="466"/>
                      <a:pt x="1322" y="174"/>
                      <a:pt x="683" y="14"/>
                    </a:cubicBezTo>
                    <a:cubicBezTo>
                      <a:pt x="646" y="5"/>
                      <a:pt x="610" y="1"/>
                      <a:pt x="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021;p45"/>
              <p:cNvSpPr/>
              <p:nvPr/>
            </p:nvSpPr>
            <p:spPr>
              <a:xfrm>
                <a:off x="3031450" y="2498527"/>
                <a:ext cx="510469" cy="295761"/>
              </a:xfrm>
              <a:custGeom>
                <a:avLst/>
                <a:gdLst/>
                <a:ahLst/>
                <a:cxnLst/>
                <a:rect l="l" t="t" r="r" b="b"/>
                <a:pathLst>
                  <a:path w="36837" h="21343" extrusionOk="0">
                    <a:moveTo>
                      <a:pt x="19037" y="1"/>
                    </a:moveTo>
                    <a:cubicBezTo>
                      <a:pt x="14538" y="1"/>
                      <a:pt x="9184" y="4030"/>
                      <a:pt x="4832" y="4030"/>
                    </a:cubicBezTo>
                    <a:cubicBezTo>
                      <a:pt x="3320" y="4030"/>
                      <a:pt x="1930" y="3544"/>
                      <a:pt x="738" y="2234"/>
                    </a:cubicBezTo>
                    <a:cubicBezTo>
                      <a:pt x="658" y="2146"/>
                      <a:pt x="563" y="2109"/>
                      <a:pt x="470" y="2109"/>
                    </a:cubicBezTo>
                    <a:cubicBezTo>
                      <a:pt x="230" y="2109"/>
                      <a:pt x="0" y="2357"/>
                      <a:pt x="63" y="2627"/>
                    </a:cubicBezTo>
                    <a:cubicBezTo>
                      <a:pt x="871" y="6169"/>
                      <a:pt x="989" y="9798"/>
                      <a:pt x="4229" y="11971"/>
                    </a:cubicBezTo>
                    <a:cubicBezTo>
                      <a:pt x="5690" y="12951"/>
                      <a:pt x="7388" y="13312"/>
                      <a:pt x="9148" y="13312"/>
                    </a:cubicBezTo>
                    <a:cubicBezTo>
                      <a:pt x="12068" y="13312"/>
                      <a:pt x="15159" y="12318"/>
                      <a:pt x="17622" y="11507"/>
                    </a:cubicBezTo>
                    <a:cubicBezTo>
                      <a:pt x="18528" y="11211"/>
                      <a:pt x="19407" y="10806"/>
                      <a:pt x="20299" y="10467"/>
                    </a:cubicBezTo>
                    <a:cubicBezTo>
                      <a:pt x="20914" y="10233"/>
                      <a:pt x="21479" y="10130"/>
                      <a:pt x="22007" y="10130"/>
                    </a:cubicBezTo>
                    <a:cubicBezTo>
                      <a:pt x="23669" y="10130"/>
                      <a:pt x="24953" y="11155"/>
                      <a:pt x="26229" y="12343"/>
                    </a:cubicBezTo>
                    <a:cubicBezTo>
                      <a:pt x="27578" y="13598"/>
                      <a:pt x="29182" y="14396"/>
                      <a:pt x="30950" y="14850"/>
                    </a:cubicBezTo>
                    <a:cubicBezTo>
                      <a:pt x="32419" y="15229"/>
                      <a:pt x="31606" y="17505"/>
                      <a:pt x="32231" y="18590"/>
                    </a:cubicBezTo>
                    <a:cubicBezTo>
                      <a:pt x="33162" y="20207"/>
                      <a:pt x="34412" y="20791"/>
                      <a:pt x="36169" y="21324"/>
                    </a:cubicBezTo>
                    <a:cubicBezTo>
                      <a:pt x="36213" y="21337"/>
                      <a:pt x="36254" y="21343"/>
                      <a:pt x="36293" y="21343"/>
                    </a:cubicBezTo>
                    <a:cubicBezTo>
                      <a:pt x="36701" y="21343"/>
                      <a:pt x="36837" y="20682"/>
                      <a:pt x="36384" y="20545"/>
                    </a:cubicBezTo>
                    <a:cubicBezTo>
                      <a:pt x="33557" y="19686"/>
                      <a:pt x="32733" y="17093"/>
                      <a:pt x="32464" y="14562"/>
                    </a:cubicBezTo>
                    <a:cubicBezTo>
                      <a:pt x="32438" y="14325"/>
                      <a:pt x="32298" y="14181"/>
                      <a:pt x="32061" y="14159"/>
                    </a:cubicBezTo>
                    <a:cubicBezTo>
                      <a:pt x="28206" y="13773"/>
                      <a:pt x="26894" y="10666"/>
                      <a:pt x="23778" y="9310"/>
                    </a:cubicBezTo>
                    <a:cubicBezTo>
                      <a:pt x="23409" y="9150"/>
                      <a:pt x="23009" y="9083"/>
                      <a:pt x="22593" y="9083"/>
                    </a:cubicBezTo>
                    <a:cubicBezTo>
                      <a:pt x="21121" y="9083"/>
                      <a:pt x="19454" y="9922"/>
                      <a:pt x="18291" y="10389"/>
                    </a:cubicBezTo>
                    <a:cubicBezTo>
                      <a:pt x="15567" y="11483"/>
                      <a:pt x="12592" y="12377"/>
                      <a:pt x="9638" y="12377"/>
                    </a:cubicBezTo>
                    <a:cubicBezTo>
                      <a:pt x="8522" y="12377"/>
                      <a:pt x="7409" y="12249"/>
                      <a:pt x="6314" y="11957"/>
                    </a:cubicBezTo>
                    <a:cubicBezTo>
                      <a:pt x="2288" y="10883"/>
                      <a:pt x="1768" y="7089"/>
                      <a:pt x="1093" y="3628"/>
                    </a:cubicBezTo>
                    <a:lnTo>
                      <a:pt x="1093" y="3628"/>
                    </a:lnTo>
                    <a:cubicBezTo>
                      <a:pt x="2143" y="4365"/>
                      <a:pt x="3356" y="4652"/>
                      <a:pt x="4645" y="4652"/>
                    </a:cubicBezTo>
                    <a:cubicBezTo>
                      <a:pt x="8378" y="4652"/>
                      <a:pt x="12754" y="2251"/>
                      <a:pt x="15685" y="1450"/>
                    </a:cubicBezTo>
                    <a:cubicBezTo>
                      <a:pt x="16570" y="1208"/>
                      <a:pt x="17424" y="1086"/>
                      <a:pt x="18246" y="1086"/>
                    </a:cubicBezTo>
                    <a:cubicBezTo>
                      <a:pt x="20307" y="1086"/>
                      <a:pt x="22170" y="1853"/>
                      <a:pt x="23823" y="3427"/>
                    </a:cubicBezTo>
                    <a:cubicBezTo>
                      <a:pt x="24607" y="4174"/>
                      <a:pt x="25841" y="4211"/>
                      <a:pt x="26842" y="4328"/>
                    </a:cubicBezTo>
                    <a:cubicBezTo>
                      <a:pt x="30602" y="4768"/>
                      <a:pt x="33507" y="5275"/>
                      <a:pt x="34677" y="9376"/>
                    </a:cubicBezTo>
                    <a:cubicBezTo>
                      <a:pt x="35288" y="11530"/>
                      <a:pt x="35516" y="14356"/>
                      <a:pt x="35622" y="16569"/>
                    </a:cubicBezTo>
                    <a:cubicBezTo>
                      <a:pt x="35634" y="16828"/>
                      <a:pt x="35842" y="16959"/>
                      <a:pt x="36045" y="16959"/>
                    </a:cubicBezTo>
                    <a:cubicBezTo>
                      <a:pt x="36247" y="16959"/>
                      <a:pt x="36442" y="16829"/>
                      <a:pt x="36430" y="16569"/>
                    </a:cubicBezTo>
                    <a:cubicBezTo>
                      <a:pt x="36288" y="13615"/>
                      <a:pt x="36294" y="8673"/>
                      <a:pt x="34176" y="6354"/>
                    </a:cubicBezTo>
                    <a:cubicBezTo>
                      <a:pt x="33385" y="5486"/>
                      <a:pt x="32342" y="4382"/>
                      <a:pt x="31166" y="4038"/>
                    </a:cubicBezTo>
                    <a:cubicBezTo>
                      <a:pt x="28532" y="3264"/>
                      <a:pt x="25502" y="4060"/>
                      <a:pt x="23385" y="1848"/>
                    </a:cubicBezTo>
                    <a:cubicBezTo>
                      <a:pt x="22096" y="499"/>
                      <a:pt x="20619" y="1"/>
                      <a:pt x="19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022;p45"/>
              <p:cNvSpPr/>
              <p:nvPr/>
            </p:nvSpPr>
            <p:spPr>
              <a:xfrm>
                <a:off x="3078898" y="2673353"/>
                <a:ext cx="86706" cy="169491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2231" extrusionOk="0">
                    <a:moveTo>
                      <a:pt x="5692" y="1"/>
                    </a:moveTo>
                    <a:cubicBezTo>
                      <a:pt x="5569" y="1"/>
                      <a:pt x="5444" y="55"/>
                      <a:pt x="5358" y="186"/>
                    </a:cubicBezTo>
                    <a:cubicBezTo>
                      <a:pt x="4143" y="2033"/>
                      <a:pt x="2691" y="3693"/>
                      <a:pt x="1725" y="5696"/>
                    </a:cubicBezTo>
                    <a:cubicBezTo>
                      <a:pt x="838" y="7529"/>
                      <a:pt x="367" y="9724"/>
                      <a:pt x="49" y="11723"/>
                    </a:cubicBezTo>
                    <a:cubicBezTo>
                      <a:pt x="0" y="12029"/>
                      <a:pt x="262" y="12230"/>
                      <a:pt x="496" y="12230"/>
                    </a:cubicBezTo>
                    <a:cubicBezTo>
                      <a:pt x="651" y="12230"/>
                      <a:pt x="795" y="12142"/>
                      <a:pt x="828" y="11938"/>
                    </a:cubicBezTo>
                    <a:cubicBezTo>
                      <a:pt x="1112" y="10157"/>
                      <a:pt x="1598" y="8424"/>
                      <a:pt x="2182" y="6719"/>
                    </a:cubicBezTo>
                    <a:cubicBezTo>
                      <a:pt x="2973" y="4417"/>
                      <a:pt x="4740" y="2595"/>
                      <a:pt x="6056" y="594"/>
                    </a:cubicBezTo>
                    <a:cubicBezTo>
                      <a:pt x="6256" y="290"/>
                      <a:pt x="5976" y="1"/>
                      <a:pt x="5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023;p45"/>
              <p:cNvSpPr/>
              <p:nvPr/>
            </p:nvSpPr>
            <p:spPr>
              <a:xfrm>
                <a:off x="3040485" y="2545546"/>
                <a:ext cx="499452" cy="239929"/>
              </a:xfrm>
              <a:custGeom>
                <a:avLst/>
                <a:gdLst/>
                <a:ahLst/>
                <a:cxnLst/>
                <a:rect l="l" t="t" r="r" b="b"/>
                <a:pathLst>
                  <a:path w="36042" h="17314" extrusionOk="0">
                    <a:moveTo>
                      <a:pt x="491" y="0"/>
                    </a:moveTo>
                    <a:cubicBezTo>
                      <a:pt x="242" y="0"/>
                      <a:pt x="1" y="194"/>
                      <a:pt x="112" y="489"/>
                    </a:cubicBezTo>
                    <a:cubicBezTo>
                      <a:pt x="960" y="2751"/>
                      <a:pt x="3702" y="3404"/>
                      <a:pt x="5797" y="4053"/>
                    </a:cubicBezTo>
                    <a:cubicBezTo>
                      <a:pt x="8057" y="4755"/>
                      <a:pt x="10405" y="5028"/>
                      <a:pt x="12759" y="5028"/>
                    </a:cubicBezTo>
                    <a:cubicBezTo>
                      <a:pt x="14534" y="5028"/>
                      <a:pt x="16313" y="4873"/>
                      <a:pt x="18059" y="4628"/>
                    </a:cubicBezTo>
                    <a:cubicBezTo>
                      <a:pt x="19776" y="4386"/>
                      <a:pt x="22311" y="3349"/>
                      <a:pt x="24495" y="3349"/>
                    </a:cubicBezTo>
                    <a:cubicBezTo>
                      <a:pt x="25797" y="3349"/>
                      <a:pt x="26974" y="3718"/>
                      <a:pt x="27777" y="4844"/>
                    </a:cubicBezTo>
                    <a:cubicBezTo>
                      <a:pt x="28588" y="5980"/>
                      <a:pt x="29164" y="7330"/>
                      <a:pt x="30353" y="8152"/>
                    </a:cubicBezTo>
                    <a:cubicBezTo>
                      <a:pt x="30807" y="8467"/>
                      <a:pt x="31236" y="8789"/>
                      <a:pt x="31766" y="8974"/>
                    </a:cubicBezTo>
                    <a:cubicBezTo>
                      <a:pt x="33363" y="9533"/>
                      <a:pt x="33185" y="11090"/>
                      <a:pt x="33071" y="12485"/>
                    </a:cubicBezTo>
                    <a:cubicBezTo>
                      <a:pt x="32906" y="14507"/>
                      <a:pt x="33981" y="15639"/>
                      <a:pt x="35122" y="17143"/>
                    </a:cubicBezTo>
                    <a:cubicBezTo>
                      <a:pt x="35214" y="17264"/>
                      <a:pt x="35340" y="17314"/>
                      <a:pt x="35464" y="17314"/>
                    </a:cubicBezTo>
                    <a:cubicBezTo>
                      <a:pt x="35759" y="17314"/>
                      <a:pt x="36042" y="17028"/>
                      <a:pt x="35820" y="16736"/>
                    </a:cubicBezTo>
                    <a:lnTo>
                      <a:pt x="35822" y="16736"/>
                    </a:lnTo>
                    <a:cubicBezTo>
                      <a:pt x="34847" y="15454"/>
                      <a:pt x="33933" y="14405"/>
                      <a:pt x="33879" y="12485"/>
                    </a:cubicBezTo>
                    <a:cubicBezTo>
                      <a:pt x="33879" y="12473"/>
                      <a:pt x="34122" y="10127"/>
                      <a:pt x="34122" y="9613"/>
                    </a:cubicBezTo>
                    <a:cubicBezTo>
                      <a:pt x="34122" y="9101"/>
                      <a:pt x="33801" y="8860"/>
                      <a:pt x="33419" y="8652"/>
                    </a:cubicBezTo>
                    <a:cubicBezTo>
                      <a:pt x="31451" y="7583"/>
                      <a:pt x="30223" y="7235"/>
                      <a:pt x="28948" y="5196"/>
                    </a:cubicBezTo>
                    <a:cubicBezTo>
                      <a:pt x="28382" y="4290"/>
                      <a:pt x="27642" y="2888"/>
                      <a:pt x="26503" y="2554"/>
                    </a:cubicBezTo>
                    <a:cubicBezTo>
                      <a:pt x="25960" y="2394"/>
                      <a:pt x="25459" y="2325"/>
                      <a:pt x="24974" y="2325"/>
                    </a:cubicBezTo>
                    <a:cubicBezTo>
                      <a:pt x="24025" y="2325"/>
                      <a:pt x="23134" y="2586"/>
                      <a:pt x="22086" y="2928"/>
                    </a:cubicBezTo>
                    <a:cubicBezTo>
                      <a:pt x="19726" y="3696"/>
                      <a:pt x="17183" y="3996"/>
                      <a:pt x="14724" y="4192"/>
                    </a:cubicBezTo>
                    <a:cubicBezTo>
                      <a:pt x="14189" y="4234"/>
                      <a:pt x="13655" y="4254"/>
                      <a:pt x="13122" y="4254"/>
                    </a:cubicBezTo>
                    <a:cubicBezTo>
                      <a:pt x="11096" y="4254"/>
                      <a:pt x="9079" y="3968"/>
                      <a:pt x="7098" y="3553"/>
                    </a:cubicBezTo>
                    <a:cubicBezTo>
                      <a:pt x="5139" y="3144"/>
                      <a:pt x="1661" y="2327"/>
                      <a:pt x="891" y="274"/>
                    </a:cubicBezTo>
                    <a:cubicBezTo>
                      <a:pt x="819" y="83"/>
                      <a:pt x="653" y="0"/>
                      <a:pt x="4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024;p45"/>
              <p:cNvSpPr/>
              <p:nvPr/>
            </p:nvSpPr>
            <p:spPr>
              <a:xfrm>
                <a:off x="3235294" y="3066657"/>
                <a:ext cx="156798" cy="125521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9058" extrusionOk="0">
                    <a:moveTo>
                      <a:pt x="10491" y="1"/>
                    </a:moveTo>
                    <a:cubicBezTo>
                      <a:pt x="10290" y="1"/>
                      <a:pt x="10106" y="128"/>
                      <a:pt x="10138" y="385"/>
                    </a:cubicBezTo>
                    <a:cubicBezTo>
                      <a:pt x="10463" y="3004"/>
                      <a:pt x="10114" y="6296"/>
                      <a:pt x="7682" y="7841"/>
                    </a:cubicBezTo>
                    <a:cubicBezTo>
                      <a:pt x="7175" y="8162"/>
                      <a:pt x="6656" y="8294"/>
                      <a:pt x="6140" y="8294"/>
                    </a:cubicBezTo>
                    <a:cubicBezTo>
                      <a:pt x="4810" y="8294"/>
                      <a:pt x="3498" y="7413"/>
                      <a:pt x="2464" y="6598"/>
                    </a:cubicBezTo>
                    <a:cubicBezTo>
                      <a:pt x="808" y="5289"/>
                      <a:pt x="1664" y="2985"/>
                      <a:pt x="1580" y="1147"/>
                    </a:cubicBezTo>
                    <a:cubicBezTo>
                      <a:pt x="1567" y="887"/>
                      <a:pt x="1359" y="757"/>
                      <a:pt x="1157" y="757"/>
                    </a:cubicBezTo>
                    <a:cubicBezTo>
                      <a:pt x="956" y="757"/>
                      <a:pt x="760" y="886"/>
                      <a:pt x="771" y="1147"/>
                    </a:cubicBezTo>
                    <a:cubicBezTo>
                      <a:pt x="875" y="3416"/>
                      <a:pt x="1" y="5528"/>
                      <a:pt x="1895" y="7169"/>
                    </a:cubicBezTo>
                    <a:cubicBezTo>
                      <a:pt x="3135" y="8244"/>
                      <a:pt x="4533" y="9058"/>
                      <a:pt x="6133" y="9058"/>
                    </a:cubicBezTo>
                    <a:cubicBezTo>
                      <a:pt x="6367" y="9058"/>
                      <a:pt x="6605" y="9040"/>
                      <a:pt x="6847" y="9004"/>
                    </a:cubicBezTo>
                    <a:cubicBezTo>
                      <a:pt x="10593" y="8441"/>
                      <a:pt x="11315" y="3355"/>
                      <a:pt x="10945" y="385"/>
                    </a:cubicBezTo>
                    <a:cubicBezTo>
                      <a:pt x="10912" y="130"/>
                      <a:pt x="10693" y="1"/>
                      <a:pt x="10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025;p45"/>
              <p:cNvSpPr/>
              <p:nvPr/>
            </p:nvSpPr>
            <p:spPr>
              <a:xfrm>
                <a:off x="3190797" y="3102562"/>
                <a:ext cx="135291" cy="144354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10417" extrusionOk="0">
                    <a:moveTo>
                      <a:pt x="4236" y="1"/>
                    </a:moveTo>
                    <a:cubicBezTo>
                      <a:pt x="4232" y="1"/>
                      <a:pt x="4228" y="1"/>
                      <a:pt x="4225" y="1"/>
                    </a:cubicBezTo>
                    <a:cubicBezTo>
                      <a:pt x="2237" y="53"/>
                      <a:pt x="780" y="1273"/>
                      <a:pt x="439" y="3229"/>
                    </a:cubicBezTo>
                    <a:cubicBezTo>
                      <a:pt x="1" y="5724"/>
                      <a:pt x="1860" y="6470"/>
                      <a:pt x="3875" y="6851"/>
                    </a:cubicBezTo>
                    <a:cubicBezTo>
                      <a:pt x="5238" y="7109"/>
                      <a:pt x="4191" y="10417"/>
                      <a:pt x="5728" y="10417"/>
                    </a:cubicBezTo>
                    <a:cubicBezTo>
                      <a:pt x="5729" y="10417"/>
                      <a:pt x="5730" y="10417"/>
                      <a:pt x="5731" y="10417"/>
                    </a:cubicBezTo>
                    <a:cubicBezTo>
                      <a:pt x="7422" y="10415"/>
                      <a:pt x="8599" y="7931"/>
                      <a:pt x="9516" y="6801"/>
                    </a:cubicBezTo>
                    <a:cubicBezTo>
                      <a:pt x="9762" y="6496"/>
                      <a:pt x="9495" y="6091"/>
                      <a:pt x="9208" y="6091"/>
                    </a:cubicBezTo>
                    <a:cubicBezTo>
                      <a:pt x="9117" y="6091"/>
                      <a:pt x="9024" y="6132"/>
                      <a:pt x="8945" y="6229"/>
                    </a:cubicBezTo>
                    <a:cubicBezTo>
                      <a:pt x="8267" y="7065"/>
                      <a:pt x="7681" y="7964"/>
                      <a:pt x="6965" y="8772"/>
                    </a:cubicBezTo>
                    <a:cubicBezTo>
                      <a:pt x="6596" y="9189"/>
                      <a:pt x="6320" y="9357"/>
                      <a:pt x="6111" y="9357"/>
                    </a:cubicBezTo>
                    <a:cubicBezTo>
                      <a:pt x="5444" y="9357"/>
                      <a:pt x="5452" y="7655"/>
                      <a:pt x="5320" y="6794"/>
                    </a:cubicBezTo>
                    <a:cubicBezTo>
                      <a:pt x="5242" y="6274"/>
                      <a:pt x="4460" y="6170"/>
                      <a:pt x="4090" y="6072"/>
                    </a:cubicBezTo>
                    <a:cubicBezTo>
                      <a:pt x="2686" y="5698"/>
                      <a:pt x="1358" y="5643"/>
                      <a:pt x="1207" y="3827"/>
                    </a:cubicBezTo>
                    <a:cubicBezTo>
                      <a:pt x="1060" y="2068"/>
                      <a:pt x="2597" y="851"/>
                      <a:pt x="4225" y="809"/>
                    </a:cubicBezTo>
                    <a:cubicBezTo>
                      <a:pt x="4740" y="796"/>
                      <a:pt x="4746" y="1"/>
                      <a:pt x="423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026;p45"/>
              <p:cNvSpPr/>
              <p:nvPr/>
            </p:nvSpPr>
            <p:spPr>
              <a:xfrm>
                <a:off x="3310776" y="3103670"/>
                <a:ext cx="136469" cy="141596"/>
              </a:xfrm>
              <a:custGeom>
                <a:avLst/>
                <a:gdLst/>
                <a:ahLst/>
                <a:cxnLst/>
                <a:rect l="l" t="t" r="r" b="b"/>
                <a:pathLst>
                  <a:path w="9848" h="10218" extrusionOk="0">
                    <a:moveTo>
                      <a:pt x="5452" y="0"/>
                    </a:moveTo>
                    <a:cubicBezTo>
                      <a:pt x="4981" y="0"/>
                      <a:pt x="5001" y="760"/>
                      <a:pt x="5498" y="809"/>
                    </a:cubicBezTo>
                    <a:cubicBezTo>
                      <a:pt x="6500" y="909"/>
                      <a:pt x="7346" y="1200"/>
                      <a:pt x="8122" y="1865"/>
                    </a:cubicBezTo>
                    <a:cubicBezTo>
                      <a:pt x="9848" y="3347"/>
                      <a:pt x="8272" y="5175"/>
                      <a:pt x="6479" y="5317"/>
                    </a:cubicBezTo>
                    <a:cubicBezTo>
                      <a:pt x="5875" y="5363"/>
                      <a:pt x="5298" y="5647"/>
                      <a:pt x="5070" y="6236"/>
                    </a:cubicBezTo>
                    <a:cubicBezTo>
                      <a:pt x="4748" y="7058"/>
                      <a:pt x="4814" y="7957"/>
                      <a:pt x="4635" y="8812"/>
                    </a:cubicBezTo>
                    <a:cubicBezTo>
                      <a:pt x="4532" y="9311"/>
                      <a:pt x="4318" y="9510"/>
                      <a:pt x="4042" y="9510"/>
                    </a:cubicBezTo>
                    <a:cubicBezTo>
                      <a:pt x="3058" y="9510"/>
                      <a:pt x="1287" y="6975"/>
                      <a:pt x="921" y="6501"/>
                    </a:cubicBezTo>
                    <a:cubicBezTo>
                      <a:pt x="829" y="6381"/>
                      <a:pt x="703" y="6331"/>
                      <a:pt x="579" y="6331"/>
                    </a:cubicBezTo>
                    <a:cubicBezTo>
                      <a:pt x="283" y="6331"/>
                      <a:pt x="0" y="6616"/>
                      <a:pt x="225" y="6908"/>
                    </a:cubicBezTo>
                    <a:cubicBezTo>
                      <a:pt x="1222" y="8208"/>
                      <a:pt x="2131" y="10217"/>
                      <a:pt x="3997" y="10217"/>
                    </a:cubicBezTo>
                    <a:cubicBezTo>
                      <a:pt x="4096" y="10217"/>
                      <a:pt x="4198" y="10212"/>
                      <a:pt x="4303" y="10200"/>
                    </a:cubicBezTo>
                    <a:cubicBezTo>
                      <a:pt x="5709" y="10042"/>
                      <a:pt x="5520" y="7918"/>
                      <a:pt x="5686" y="6951"/>
                    </a:cubicBezTo>
                    <a:cubicBezTo>
                      <a:pt x="5884" y="5812"/>
                      <a:pt x="7798" y="6267"/>
                      <a:pt x="8529" y="5616"/>
                    </a:cubicBezTo>
                    <a:cubicBezTo>
                      <a:pt x="9285" y="4941"/>
                      <a:pt x="9604" y="4238"/>
                      <a:pt x="9614" y="3231"/>
                    </a:cubicBezTo>
                    <a:cubicBezTo>
                      <a:pt x="9638" y="1140"/>
                      <a:pt x="7192" y="170"/>
                      <a:pt x="5498" y="2"/>
                    </a:cubicBezTo>
                    <a:cubicBezTo>
                      <a:pt x="5482" y="1"/>
                      <a:pt x="5467" y="0"/>
                      <a:pt x="54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027;p45"/>
              <p:cNvSpPr/>
              <p:nvPr/>
            </p:nvSpPr>
            <p:spPr>
              <a:xfrm>
                <a:off x="2892487" y="3111112"/>
                <a:ext cx="531103" cy="436068"/>
              </a:xfrm>
              <a:custGeom>
                <a:avLst/>
                <a:gdLst/>
                <a:ahLst/>
                <a:cxnLst/>
                <a:rect l="l" t="t" r="r" b="b"/>
                <a:pathLst>
                  <a:path w="38326" h="31468" extrusionOk="0">
                    <a:moveTo>
                      <a:pt x="23422" y="0"/>
                    </a:moveTo>
                    <a:cubicBezTo>
                      <a:pt x="23385" y="0"/>
                      <a:pt x="23345" y="6"/>
                      <a:pt x="23304" y="18"/>
                    </a:cubicBezTo>
                    <a:cubicBezTo>
                      <a:pt x="13840" y="2697"/>
                      <a:pt x="5337" y="12130"/>
                      <a:pt x="2557" y="21363"/>
                    </a:cubicBezTo>
                    <a:cubicBezTo>
                      <a:pt x="1560" y="24673"/>
                      <a:pt x="731" y="29087"/>
                      <a:pt x="4527" y="30756"/>
                    </a:cubicBezTo>
                    <a:cubicBezTo>
                      <a:pt x="6005" y="31404"/>
                      <a:pt x="7789" y="31445"/>
                      <a:pt x="9452" y="31445"/>
                    </a:cubicBezTo>
                    <a:cubicBezTo>
                      <a:pt x="9694" y="31445"/>
                      <a:pt x="9935" y="31444"/>
                      <a:pt x="10171" y="31444"/>
                    </a:cubicBezTo>
                    <a:cubicBezTo>
                      <a:pt x="10390" y="31444"/>
                      <a:pt x="10606" y="31445"/>
                      <a:pt x="10818" y="31448"/>
                    </a:cubicBezTo>
                    <a:cubicBezTo>
                      <a:pt x="11757" y="31461"/>
                      <a:pt x="12697" y="31467"/>
                      <a:pt x="13636" y="31467"/>
                    </a:cubicBezTo>
                    <a:cubicBezTo>
                      <a:pt x="16302" y="31467"/>
                      <a:pt x="18969" y="31417"/>
                      <a:pt x="21635" y="31329"/>
                    </a:cubicBezTo>
                    <a:cubicBezTo>
                      <a:pt x="25220" y="31211"/>
                      <a:pt x="28802" y="30958"/>
                      <a:pt x="32373" y="30602"/>
                    </a:cubicBezTo>
                    <a:cubicBezTo>
                      <a:pt x="33898" y="30451"/>
                      <a:pt x="35845" y="30700"/>
                      <a:pt x="37228" y="29892"/>
                    </a:cubicBezTo>
                    <a:cubicBezTo>
                      <a:pt x="38326" y="29248"/>
                      <a:pt x="38270" y="27856"/>
                      <a:pt x="38206" y="26767"/>
                    </a:cubicBezTo>
                    <a:cubicBezTo>
                      <a:pt x="38087" y="24799"/>
                      <a:pt x="37789" y="22795"/>
                      <a:pt x="37590" y="20826"/>
                    </a:cubicBezTo>
                    <a:cubicBezTo>
                      <a:pt x="37394" y="18876"/>
                      <a:pt x="35498" y="18561"/>
                      <a:pt x="33663" y="18561"/>
                    </a:cubicBezTo>
                    <a:cubicBezTo>
                      <a:pt x="32790" y="18561"/>
                      <a:pt x="31931" y="18632"/>
                      <a:pt x="31274" y="18632"/>
                    </a:cubicBezTo>
                    <a:cubicBezTo>
                      <a:pt x="31231" y="18632"/>
                      <a:pt x="31190" y="18632"/>
                      <a:pt x="31149" y="18631"/>
                    </a:cubicBezTo>
                    <a:cubicBezTo>
                      <a:pt x="28445" y="18591"/>
                      <a:pt x="25725" y="18475"/>
                      <a:pt x="23012" y="18475"/>
                    </a:cubicBezTo>
                    <a:cubicBezTo>
                      <a:pt x="19280" y="18475"/>
                      <a:pt x="15562" y="18695"/>
                      <a:pt x="11919" y="19635"/>
                    </a:cubicBezTo>
                    <a:cubicBezTo>
                      <a:pt x="11454" y="19755"/>
                      <a:pt x="11601" y="20429"/>
                      <a:pt x="12023" y="20429"/>
                    </a:cubicBezTo>
                    <a:cubicBezTo>
                      <a:pt x="12058" y="20429"/>
                      <a:pt x="12095" y="20424"/>
                      <a:pt x="12133" y="20414"/>
                    </a:cubicBezTo>
                    <a:cubicBezTo>
                      <a:pt x="15743" y="19484"/>
                      <a:pt x="19434" y="19283"/>
                      <a:pt x="23136" y="19283"/>
                    </a:cubicBezTo>
                    <a:cubicBezTo>
                      <a:pt x="24020" y="19283"/>
                      <a:pt x="24904" y="19294"/>
                      <a:pt x="25788" y="19310"/>
                    </a:cubicBezTo>
                    <a:cubicBezTo>
                      <a:pt x="25830" y="19311"/>
                      <a:pt x="25875" y="19311"/>
                      <a:pt x="25921" y="19311"/>
                    </a:cubicBezTo>
                    <a:cubicBezTo>
                      <a:pt x="26906" y="19311"/>
                      <a:pt x="28793" y="19153"/>
                      <a:pt x="30725" y="19153"/>
                    </a:cubicBezTo>
                    <a:cubicBezTo>
                      <a:pt x="33637" y="19153"/>
                      <a:pt x="36650" y="19512"/>
                      <a:pt x="36832" y="21309"/>
                    </a:cubicBezTo>
                    <a:cubicBezTo>
                      <a:pt x="36946" y="22447"/>
                      <a:pt x="36899" y="23589"/>
                      <a:pt x="37074" y="24723"/>
                    </a:cubicBezTo>
                    <a:cubicBezTo>
                      <a:pt x="37497" y="27437"/>
                      <a:pt x="37590" y="29419"/>
                      <a:pt x="34284" y="29672"/>
                    </a:cubicBezTo>
                    <a:cubicBezTo>
                      <a:pt x="29665" y="30029"/>
                      <a:pt x="25057" y="30408"/>
                      <a:pt x="20425" y="30562"/>
                    </a:cubicBezTo>
                    <a:cubicBezTo>
                      <a:pt x="17874" y="30646"/>
                      <a:pt x="15228" y="30793"/>
                      <a:pt x="12597" y="30793"/>
                    </a:cubicBezTo>
                    <a:cubicBezTo>
                      <a:pt x="10428" y="30793"/>
                      <a:pt x="8270" y="30693"/>
                      <a:pt x="6184" y="30377"/>
                    </a:cubicBezTo>
                    <a:cubicBezTo>
                      <a:pt x="1" y="29437"/>
                      <a:pt x="3187" y="21290"/>
                      <a:pt x="4777" y="17627"/>
                    </a:cubicBezTo>
                    <a:cubicBezTo>
                      <a:pt x="7896" y="10433"/>
                      <a:pt x="15969" y="2934"/>
                      <a:pt x="23518" y="797"/>
                    </a:cubicBezTo>
                    <a:cubicBezTo>
                      <a:pt x="23977" y="666"/>
                      <a:pt x="23836" y="0"/>
                      <a:pt x="234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028;p45"/>
              <p:cNvSpPr/>
              <p:nvPr/>
            </p:nvSpPr>
            <p:spPr>
              <a:xfrm>
                <a:off x="3389833" y="2664678"/>
                <a:ext cx="544530" cy="586283"/>
              </a:xfrm>
              <a:custGeom>
                <a:avLst/>
                <a:gdLst/>
                <a:ahLst/>
                <a:cxnLst/>
                <a:rect l="l" t="t" r="r" b="b"/>
                <a:pathLst>
                  <a:path w="39295" h="42308" extrusionOk="0">
                    <a:moveTo>
                      <a:pt x="28594" y="1"/>
                    </a:moveTo>
                    <a:cubicBezTo>
                      <a:pt x="28436" y="1"/>
                      <a:pt x="28253" y="141"/>
                      <a:pt x="28227" y="298"/>
                    </a:cubicBezTo>
                    <a:cubicBezTo>
                      <a:pt x="28040" y="1461"/>
                      <a:pt x="27321" y="2522"/>
                      <a:pt x="26932" y="3637"/>
                    </a:cubicBezTo>
                    <a:cubicBezTo>
                      <a:pt x="26432" y="5065"/>
                      <a:pt x="26179" y="6595"/>
                      <a:pt x="25843" y="8068"/>
                    </a:cubicBezTo>
                    <a:cubicBezTo>
                      <a:pt x="24938" y="12053"/>
                      <a:pt x="23115" y="15711"/>
                      <a:pt x="20932" y="19140"/>
                    </a:cubicBezTo>
                    <a:cubicBezTo>
                      <a:pt x="16487" y="26123"/>
                      <a:pt x="9064" y="31597"/>
                      <a:pt x="521" y="31654"/>
                    </a:cubicBezTo>
                    <a:cubicBezTo>
                      <a:pt x="4" y="31657"/>
                      <a:pt x="0" y="32460"/>
                      <a:pt x="516" y="32460"/>
                    </a:cubicBezTo>
                    <a:cubicBezTo>
                      <a:pt x="518" y="32460"/>
                      <a:pt x="520" y="32460"/>
                      <a:pt x="521" y="32460"/>
                    </a:cubicBezTo>
                    <a:lnTo>
                      <a:pt x="521" y="32460"/>
                    </a:lnTo>
                    <a:lnTo>
                      <a:pt x="520" y="32462"/>
                    </a:lnTo>
                    <a:cubicBezTo>
                      <a:pt x="8995" y="32405"/>
                      <a:pt x="16343" y="27214"/>
                      <a:pt x="21022" y="20457"/>
                    </a:cubicBezTo>
                    <a:cubicBezTo>
                      <a:pt x="23785" y="16467"/>
                      <a:pt x="25748" y="12124"/>
                      <a:pt x="26823" y="7397"/>
                    </a:cubicBezTo>
                    <a:cubicBezTo>
                      <a:pt x="27321" y="5212"/>
                      <a:pt x="27962" y="3282"/>
                      <a:pt x="28864" y="1234"/>
                    </a:cubicBezTo>
                    <a:cubicBezTo>
                      <a:pt x="28975" y="980"/>
                      <a:pt x="29398" y="881"/>
                      <a:pt x="30000" y="881"/>
                    </a:cubicBezTo>
                    <a:cubicBezTo>
                      <a:pt x="32062" y="881"/>
                      <a:pt x="36227" y="2054"/>
                      <a:pt x="37157" y="2231"/>
                    </a:cubicBezTo>
                    <a:cubicBezTo>
                      <a:pt x="39295" y="2638"/>
                      <a:pt x="30454" y="23634"/>
                      <a:pt x="29367" y="25580"/>
                    </a:cubicBezTo>
                    <a:cubicBezTo>
                      <a:pt x="24763" y="33819"/>
                      <a:pt x="17342" y="39646"/>
                      <a:pt x="8001" y="41519"/>
                    </a:cubicBezTo>
                    <a:cubicBezTo>
                      <a:pt x="7522" y="41615"/>
                      <a:pt x="7683" y="42307"/>
                      <a:pt x="8126" y="42307"/>
                    </a:cubicBezTo>
                    <a:cubicBezTo>
                      <a:pt x="8154" y="42307"/>
                      <a:pt x="8185" y="42304"/>
                      <a:pt x="8216" y="42298"/>
                    </a:cubicBezTo>
                    <a:cubicBezTo>
                      <a:pt x="27749" y="38382"/>
                      <a:pt x="34311" y="19208"/>
                      <a:pt x="38694" y="2127"/>
                    </a:cubicBezTo>
                    <a:cubicBezTo>
                      <a:pt x="38744" y="1932"/>
                      <a:pt x="38632" y="1669"/>
                      <a:pt x="38412" y="1631"/>
                    </a:cubicBezTo>
                    <a:cubicBezTo>
                      <a:pt x="35146" y="1072"/>
                      <a:pt x="31929" y="261"/>
                      <a:pt x="28616" y="2"/>
                    </a:cubicBezTo>
                    <a:cubicBezTo>
                      <a:pt x="28609" y="1"/>
                      <a:pt x="28602" y="1"/>
                      <a:pt x="28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029;p45"/>
              <p:cNvSpPr/>
              <p:nvPr/>
            </p:nvSpPr>
            <p:spPr>
              <a:xfrm>
                <a:off x="3404688" y="3361378"/>
                <a:ext cx="172734" cy="169560"/>
              </a:xfrm>
              <a:custGeom>
                <a:avLst/>
                <a:gdLst/>
                <a:ahLst/>
                <a:cxnLst/>
                <a:rect l="l" t="t" r="r" b="b"/>
                <a:pathLst>
                  <a:path w="12465" h="12236" extrusionOk="0">
                    <a:moveTo>
                      <a:pt x="6099" y="0"/>
                    </a:moveTo>
                    <a:cubicBezTo>
                      <a:pt x="5512" y="0"/>
                      <a:pt x="4837" y="464"/>
                      <a:pt x="4409" y="729"/>
                    </a:cubicBezTo>
                    <a:cubicBezTo>
                      <a:pt x="2956" y="1634"/>
                      <a:pt x="1518" y="2502"/>
                      <a:pt x="289" y="3699"/>
                    </a:cubicBezTo>
                    <a:cubicBezTo>
                      <a:pt x="1" y="3981"/>
                      <a:pt x="278" y="4387"/>
                      <a:pt x="592" y="4387"/>
                    </a:cubicBezTo>
                    <a:cubicBezTo>
                      <a:pt x="683" y="4387"/>
                      <a:pt x="777" y="4353"/>
                      <a:pt x="862" y="4271"/>
                    </a:cubicBezTo>
                    <a:lnTo>
                      <a:pt x="864" y="4271"/>
                    </a:lnTo>
                    <a:cubicBezTo>
                      <a:pt x="2129" y="3035"/>
                      <a:pt x="3635" y="2162"/>
                      <a:pt x="5125" y="1234"/>
                    </a:cubicBezTo>
                    <a:cubicBezTo>
                      <a:pt x="5225" y="1172"/>
                      <a:pt x="5289" y="1145"/>
                      <a:pt x="5323" y="1145"/>
                    </a:cubicBezTo>
                    <a:cubicBezTo>
                      <a:pt x="5603" y="1145"/>
                      <a:pt x="3879" y="3027"/>
                      <a:pt x="3619" y="3377"/>
                    </a:cubicBezTo>
                    <a:cubicBezTo>
                      <a:pt x="3443" y="3616"/>
                      <a:pt x="3671" y="3986"/>
                      <a:pt x="3950" y="3986"/>
                    </a:cubicBezTo>
                    <a:cubicBezTo>
                      <a:pt x="3956" y="3986"/>
                      <a:pt x="3963" y="3985"/>
                      <a:pt x="3969" y="3985"/>
                    </a:cubicBezTo>
                    <a:cubicBezTo>
                      <a:pt x="5949" y="3866"/>
                      <a:pt x="7808" y="3040"/>
                      <a:pt x="9811" y="3035"/>
                    </a:cubicBezTo>
                    <a:cubicBezTo>
                      <a:pt x="9822" y="3035"/>
                      <a:pt x="9832" y="3035"/>
                      <a:pt x="9843" y="3035"/>
                    </a:cubicBezTo>
                    <a:cubicBezTo>
                      <a:pt x="11803" y="3035"/>
                      <a:pt x="8938" y="3684"/>
                      <a:pt x="8492" y="3783"/>
                    </a:cubicBezTo>
                    <a:cubicBezTo>
                      <a:pt x="7343" y="4032"/>
                      <a:pt x="6221" y="4388"/>
                      <a:pt x="5137" y="4847"/>
                    </a:cubicBezTo>
                    <a:cubicBezTo>
                      <a:pt x="4791" y="4994"/>
                      <a:pt x="4938" y="5491"/>
                      <a:pt x="5234" y="5585"/>
                    </a:cubicBezTo>
                    <a:cubicBezTo>
                      <a:pt x="6830" y="6095"/>
                      <a:pt x="8620" y="5927"/>
                      <a:pt x="10273" y="6036"/>
                    </a:cubicBezTo>
                    <a:cubicBezTo>
                      <a:pt x="12375" y="6177"/>
                      <a:pt x="10223" y="6615"/>
                      <a:pt x="9418" y="6751"/>
                    </a:cubicBezTo>
                    <a:cubicBezTo>
                      <a:pt x="8321" y="6938"/>
                      <a:pt x="7211" y="6988"/>
                      <a:pt x="6122" y="7227"/>
                    </a:cubicBezTo>
                    <a:cubicBezTo>
                      <a:pt x="5704" y="7321"/>
                      <a:pt x="5775" y="7882"/>
                      <a:pt x="6122" y="8006"/>
                    </a:cubicBezTo>
                    <a:cubicBezTo>
                      <a:pt x="7589" y="8534"/>
                      <a:pt x="9261" y="8437"/>
                      <a:pt x="10765" y="8884"/>
                    </a:cubicBezTo>
                    <a:cubicBezTo>
                      <a:pt x="11245" y="9028"/>
                      <a:pt x="9787" y="9208"/>
                      <a:pt x="9680" y="9213"/>
                    </a:cubicBezTo>
                    <a:cubicBezTo>
                      <a:pt x="9193" y="9240"/>
                      <a:pt x="8703" y="9237"/>
                      <a:pt x="8217" y="9242"/>
                    </a:cubicBezTo>
                    <a:cubicBezTo>
                      <a:pt x="7448" y="9251"/>
                      <a:pt x="6611" y="9213"/>
                      <a:pt x="5880" y="9490"/>
                    </a:cubicBezTo>
                    <a:cubicBezTo>
                      <a:pt x="5549" y="9614"/>
                      <a:pt x="5479" y="10023"/>
                      <a:pt x="5783" y="10227"/>
                    </a:cubicBezTo>
                    <a:cubicBezTo>
                      <a:pt x="6219" y="10520"/>
                      <a:pt x="6626" y="10679"/>
                      <a:pt x="7133" y="10840"/>
                    </a:cubicBezTo>
                    <a:cubicBezTo>
                      <a:pt x="8128" y="11157"/>
                      <a:pt x="7877" y="11249"/>
                      <a:pt x="7316" y="11249"/>
                    </a:cubicBezTo>
                    <a:cubicBezTo>
                      <a:pt x="6735" y="11249"/>
                      <a:pt x="5822" y="11151"/>
                      <a:pt x="5615" y="11103"/>
                    </a:cubicBezTo>
                    <a:cubicBezTo>
                      <a:pt x="4168" y="10771"/>
                      <a:pt x="2264" y="10999"/>
                      <a:pt x="941" y="10418"/>
                    </a:cubicBezTo>
                    <a:cubicBezTo>
                      <a:pt x="882" y="10391"/>
                      <a:pt x="823" y="10380"/>
                      <a:pt x="767" y="10380"/>
                    </a:cubicBezTo>
                    <a:cubicBezTo>
                      <a:pt x="380" y="10380"/>
                      <a:pt x="119" y="10932"/>
                      <a:pt x="535" y="11115"/>
                    </a:cubicBezTo>
                    <a:cubicBezTo>
                      <a:pt x="1894" y="11712"/>
                      <a:pt x="3429" y="11422"/>
                      <a:pt x="4855" y="11750"/>
                    </a:cubicBezTo>
                    <a:cubicBezTo>
                      <a:pt x="5714" y="11949"/>
                      <a:pt x="6632" y="12235"/>
                      <a:pt x="7529" y="12235"/>
                    </a:cubicBezTo>
                    <a:cubicBezTo>
                      <a:pt x="7918" y="12235"/>
                      <a:pt x="8303" y="12181"/>
                      <a:pt x="8677" y="12043"/>
                    </a:cubicBezTo>
                    <a:cubicBezTo>
                      <a:pt x="8864" y="11976"/>
                      <a:pt x="9048" y="11763"/>
                      <a:pt x="8958" y="11548"/>
                    </a:cubicBezTo>
                    <a:cubicBezTo>
                      <a:pt x="8609" y="10698"/>
                      <a:pt x="8077" y="10422"/>
                      <a:pt x="7453" y="10156"/>
                    </a:cubicBezTo>
                    <a:lnTo>
                      <a:pt x="7453" y="10156"/>
                    </a:lnTo>
                    <a:cubicBezTo>
                      <a:pt x="7454" y="10156"/>
                      <a:pt x="7455" y="10156"/>
                      <a:pt x="7457" y="10156"/>
                    </a:cubicBezTo>
                    <a:cubicBezTo>
                      <a:pt x="7779" y="10156"/>
                      <a:pt x="8130" y="10160"/>
                      <a:pt x="8491" y="10160"/>
                    </a:cubicBezTo>
                    <a:cubicBezTo>
                      <a:pt x="10147" y="10160"/>
                      <a:pt x="11991" y="10065"/>
                      <a:pt x="11991" y="8996"/>
                    </a:cubicBezTo>
                    <a:cubicBezTo>
                      <a:pt x="11991" y="8137"/>
                      <a:pt x="10619" y="7795"/>
                      <a:pt x="9205" y="7606"/>
                    </a:cubicBezTo>
                    <a:lnTo>
                      <a:pt x="9205" y="7606"/>
                    </a:lnTo>
                    <a:cubicBezTo>
                      <a:pt x="10273" y="7461"/>
                      <a:pt x="11318" y="7240"/>
                      <a:pt x="12243" y="6675"/>
                    </a:cubicBezTo>
                    <a:cubicBezTo>
                      <a:pt x="12408" y="6575"/>
                      <a:pt x="12465" y="6402"/>
                      <a:pt x="12429" y="6220"/>
                    </a:cubicBezTo>
                    <a:cubicBezTo>
                      <a:pt x="12205" y="5066"/>
                      <a:pt x="9923" y="4978"/>
                      <a:pt x="7977" y="4957"/>
                    </a:cubicBezTo>
                    <a:lnTo>
                      <a:pt x="7977" y="4957"/>
                    </a:lnTo>
                    <a:cubicBezTo>
                      <a:pt x="9720" y="4538"/>
                      <a:pt x="11686" y="3925"/>
                      <a:pt x="11494" y="3004"/>
                    </a:cubicBezTo>
                    <a:cubicBezTo>
                      <a:pt x="11358" y="2354"/>
                      <a:pt x="10647" y="2132"/>
                      <a:pt x="9707" y="2132"/>
                    </a:cubicBezTo>
                    <a:cubicBezTo>
                      <a:pt x="8376" y="2132"/>
                      <a:pt x="6586" y="2578"/>
                      <a:pt x="5328" y="2888"/>
                    </a:cubicBezTo>
                    <a:lnTo>
                      <a:pt x="5328" y="2888"/>
                    </a:lnTo>
                    <a:cubicBezTo>
                      <a:pt x="6391" y="1902"/>
                      <a:pt x="7728" y="411"/>
                      <a:pt x="6354" y="33"/>
                    </a:cubicBezTo>
                    <a:cubicBezTo>
                      <a:pt x="6272" y="10"/>
                      <a:pt x="6187" y="0"/>
                      <a:pt x="6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030;p45"/>
              <p:cNvSpPr/>
              <p:nvPr/>
            </p:nvSpPr>
            <p:spPr>
              <a:xfrm>
                <a:off x="3330703" y="3368667"/>
                <a:ext cx="19858" cy="159763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1529" extrusionOk="0">
                    <a:moveTo>
                      <a:pt x="753" y="0"/>
                    </a:moveTo>
                    <a:cubicBezTo>
                      <a:pt x="551" y="0"/>
                      <a:pt x="348" y="130"/>
                      <a:pt x="346" y="390"/>
                    </a:cubicBezTo>
                    <a:cubicBezTo>
                      <a:pt x="317" y="4016"/>
                      <a:pt x="0" y="7638"/>
                      <a:pt x="603" y="11237"/>
                    </a:cubicBezTo>
                    <a:cubicBezTo>
                      <a:pt x="637" y="11441"/>
                      <a:pt x="781" y="11529"/>
                      <a:pt x="937" y="11529"/>
                    </a:cubicBezTo>
                    <a:cubicBezTo>
                      <a:pt x="1172" y="11529"/>
                      <a:pt x="1433" y="11328"/>
                      <a:pt x="1382" y="11022"/>
                    </a:cubicBezTo>
                    <a:cubicBezTo>
                      <a:pt x="793" y="7499"/>
                      <a:pt x="1127" y="3939"/>
                      <a:pt x="1153" y="390"/>
                    </a:cubicBezTo>
                    <a:cubicBezTo>
                      <a:pt x="1156" y="130"/>
                      <a:pt x="955" y="0"/>
                      <a:pt x="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031;p45"/>
              <p:cNvSpPr/>
              <p:nvPr/>
            </p:nvSpPr>
            <p:spPr>
              <a:xfrm>
                <a:off x="3765177" y="2712722"/>
                <a:ext cx="148012" cy="40270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2906" extrusionOk="0">
                    <a:moveTo>
                      <a:pt x="544" y="0"/>
                    </a:moveTo>
                    <a:cubicBezTo>
                      <a:pt x="138" y="0"/>
                      <a:pt x="0" y="661"/>
                      <a:pt x="453" y="798"/>
                    </a:cubicBezTo>
                    <a:cubicBezTo>
                      <a:pt x="3574" y="1750"/>
                      <a:pt x="6775" y="2323"/>
                      <a:pt x="9981" y="2898"/>
                    </a:cubicBezTo>
                    <a:cubicBezTo>
                      <a:pt x="10009" y="2903"/>
                      <a:pt x="10036" y="2905"/>
                      <a:pt x="10062" y="2905"/>
                    </a:cubicBezTo>
                    <a:cubicBezTo>
                      <a:pt x="10512" y="2905"/>
                      <a:pt x="10680" y="2206"/>
                      <a:pt x="10196" y="2119"/>
                    </a:cubicBezTo>
                    <a:cubicBezTo>
                      <a:pt x="6990" y="1544"/>
                      <a:pt x="3787" y="970"/>
                      <a:pt x="668" y="19"/>
                    </a:cubicBezTo>
                    <a:cubicBezTo>
                      <a:pt x="624" y="6"/>
                      <a:pt x="583" y="0"/>
                      <a:pt x="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032;p45"/>
              <p:cNvSpPr/>
              <p:nvPr/>
            </p:nvSpPr>
            <p:spPr>
              <a:xfrm>
                <a:off x="3777524" y="2519687"/>
                <a:ext cx="174230" cy="173163"/>
              </a:xfrm>
              <a:custGeom>
                <a:avLst/>
                <a:gdLst/>
                <a:ahLst/>
                <a:cxnLst/>
                <a:rect l="l" t="t" r="r" b="b"/>
                <a:pathLst>
                  <a:path w="12573" h="12496" extrusionOk="0">
                    <a:moveTo>
                      <a:pt x="4655" y="0"/>
                    </a:moveTo>
                    <a:cubicBezTo>
                      <a:pt x="3196" y="0"/>
                      <a:pt x="2912" y="3642"/>
                      <a:pt x="2744" y="5802"/>
                    </a:cubicBezTo>
                    <a:lnTo>
                      <a:pt x="2744" y="5802"/>
                    </a:lnTo>
                    <a:cubicBezTo>
                      <a:pt x="2264" y="4785"/>
                      <a:pt x="1565" y="3559"/>
                      <a:pt x="941" y="3559"/>
                    </a:cubicBezTo>
                    <a:cubicBezTo>
                      <a:pt x="767" y="3559"/>
                      <a:pt x="599" y="3654"/>
                      <a:pt x="443" y="3875"/>
                    </a:cubicBezTo>
                    <a:cubicBezTo>
                      <a:pt x="0" y="4503"/>
                      <a:pt x="246" y="5358"/>
                      <a:pt x="414" y="6051"/>
                    </a:cubicBezTo>
                    <a:cubicBezTo>
                      <a:pt x="812" y="7712"/>
                      <a:pt x="1203" y="9350"/>
                      <a:pt x="1958" y="10889"/>
                    </a:cubicBezTo>
                    <a:cubicBezTo>
                      <a:pt x="2030" y="11035"/>
                      <a:pt x="2147" y="11095"/>
                      <a:pt x="2267" y="11095"/>
                    </a:cubicBezTo>
                    <a:cubicBezTo>
                      <a:pt x="2532" y="11095"/>
                      <a:pt x="2813" y="10802"/>
                      <a:pt x="2656" y="10482"/>
                    </a:cubicBezTo>
                    <a:cubicBezTo>
                      <a:pt x="1930" y="9002"/>
                      <a:pt x="1577" y="7427"/>
                      <a:pt x="1193" y="5836"/>
                    </a:cubicBezTo>
                    <a:cubicBezTo>
                      <a:pt x="1013" y="5091"/>
                      <a:pt x="993" y="4808"/>
                      <a:pt x="1070" y="4808"/>
                    </a:cubicBezTo>
                    <a:cubicBezTo>
                      <a:pt x="1285" y="4808"/>
                      <a:pt x="2261" y="7020"/>
                      <a:pt x="2632" y="7541"/>
                    </a:cubicBezTo>
                    <a:cubicBezTo>
                      <a:pt x="2721" y="7666"/>
                      <a:pt x="2864" y="7732"/>
                      <a:pt x="3002" y="7732"/>
                    </a:cubicBezTo>
                    <a:cubicBezTo>
                      <a:pt x="3163" y="7732"/>
                      <a:pt x="3318" y="7641"/>
                      <a:pt x="3369" y="7444"/>
                    </a:cubicBezTo>
                    <a:cubicBezTo>
                      <a:pt x="3899" y="5434"/>
                      <a:pt x="3552" y="3236"/>
                      <a:pt x="4421" y="1306"/>
                    </a:cubicBezTo>
                    <a:cubicBezTo>
                      <a:pt x="4459" y="1222"/>
                      <a:pt x="4490" y="1186"/>
                      <a:pt x="4516" y="1186"/>
                    </a:cubicBezTo>
                    <a:cubicBezTo>
                      <a:pt x="4690" y="1186"/>
                      <a:pt x="4606" y="2883"/>
                      <a:pt x="4581" y="3123"/>
                    </a:cubicBezTo>
                    <a:cubicBezTo>
                      <a:pt x="4466" y="4254"/>
                      <a:pt x="4440" y="5405"/>
                      <a:pt x="4539" y="6537"/>
                    </a:cubicBezTo>
                    <a:cubicBezTo>
                      <a:pt x="4560" y="6786"/>
                      <a:pt x="4745" y="6930"/>
                      <a:pt x="4940" y="6930"/>
                    </a:cubicBezTo>
                    <a:cubicBezTo>
                      <a:pt x="5067" y="6930"/>
                      <a:pt x="5198" y="6870"/>
                      <a:pt x="5292" y="6740"/>
                    </a:cubicBezTo>
                    <a:cubicBezTo>
                      <a:pt x="6303" y="5334"/>
                      <a:pt x="6687" y="3508"/>
                      <a:pt x="7356" y="1932"/>
                    </a:cubicBezTo>
                    <a:cubicBezTo>
                      <a:pt x="7533" y="1513"/>
                      <a:pt x="7647" y="1350"/>
                      <a:pt x="7716" y="1350"/>
                    </a:cubicBezTo>
                    <a:cubicBezTo>
                      <a:pt x="7939" y="1350"/>
                      <a:pt x="7707" y="3029"/>
                      <a:pt x="7653" y="3357"/>
                    </a:cubicBezTo>
                    <a:cubicBezTo>
                      <a:pt x="7482" y="4392"/>
                      <a:pt x="7226" y="5403"/>
                      <a:pt x="7117" y="6447"/>
                    </a:cubicBezTo>
                    <a:cubicBezTo>
                      <a:pt x="7093" y="6678"/>
                      <a:pt x="7328" y="6855"/>
                      <a:pt x="7545" y="6855"/>
                    </a:cubicBezTo>
                    <a:cubicBezTo>
                      <a:pt x="7645" y="6855"/>
                      <a:pt x="7740" y="6818"/>
                      <a:pt x="7806" y="6733"/>
                    </a:cubicBezTo>
                    <a:cubicBezTo>
                      <a:pt x="8817" y="5426"/>
                      <a:pt x="9213" y="3726"/>
                      <a:pt x="10234" y="2410"/>
                    </a:cubicBezTo>
                    <a:cubicBezTo>
                      <a:pt x="10234" y="2410"/>
                      <a:pt x="10234" y="2410"/>
                      <a:pt x="10234" y="2410"/>
                    </a:cubicBezTo>
                    <a:lnTo>
                      <a:pt x="10234" y="2410"/>
                    </a:lnTo>
                    <a:cubicBezTo>
                      <a:pt x="10236" y="2410"/>
                      <a:pt x="10137" y="3568"/>
                      <a:pt x="10106" y="3686"/>
                    </a:cubicBezTo>
                    <a:cubicBezTo>
                      <a:pt x="9980" y="4157"/>
                      <a:pt x="9824" y="4621"/>
                      <a:pt x="9677" y="5086"/>
                    </a:cubicBezTo>
                    <a:cubicBezTo>
                      <a:pt x="9447" y="5822"/>
                      <a:pt x="9154" y="6601"/>
                      <a:pt x="9189" y="7383"/>
                    </a:cubicBezTo>
                    <a:cubicBezTo>
                      <a:pt x="9200" y="7636"/>
                      <a:pt x="9383" y="7773"/>
                      <a:pt x="9584" y="7773"/>
                    </a:cubicBezTo>
                    <a:cubicBezTo>
                      <a:pt x="9684" y="7773"/>
                      <a:pt x="9789" y="7739"/>
                      <a:pt x="9879" y="7669"/>
                    </a:cubicBezTo>
                    <a:cubicBezTo>
                      <a:pt x="10168" y="7442"/>
                      <a:pt x="10385" y="7254"/>
                      <a:pt x="10603" y="6952"/>
                    </a:cubicBezTo>
                    <a:cubicBezTo>
                      <a:pt x="10990" y="6417"/>
                      <a:pt x="11216" y="6211"/>
                      <a:pt x="11324" y="6211"/>
                    </a:cubicBezTo>
                    <a:cubicBezTo>
                      <a:pt x="11532" y="6211"/>
                      <a:pt x="11299" y="6982"/>
                      <a:pt x="10934" y="7634"/>
                    </a:cubicBezTo>
                    <a:cubicBezTo>
                      <a:pt x="10146" y="9038"/>
                      <a:pt x="9317" y="10387"/>
                      <a:pt x="8687" y="11876"/>
                    </a:cubicBezTo>
                    <a:cubicBezTo>
                      <a:pt x="8550" y="12200"/>
                      <a:pt x="8833" y="12496"/>
                      <a:pt x="9090" y="12496"/>
                    </a:cubicBezTo>
                    <a:cubicBezTo>
                      <a:pt x="9208" y="12496"/>
                      <a:pt x="9321" y="12433"/>
                      <a:pt x="9384" y="12282"/>
                    </a:cubicBezTo>
                    <a:cubicBezTo>
                      <a:pt x="10250" y="10236"/>
                      <a:pt x="12573" y="7769"/>
                      <a:pt x="12490" y="5481"/>
                    </a:cubicBezTo>
                    <a:cubicBezTo>
                      <a:pt x="12483" y="5281"/>
                      <a:pt x="12324" y="5077"/>
                      <a:pt x="12112" y="5077"/>
                    </a:cubicBezTo>
                    <a:cubicBezTo>
                      <a:pt x="12104" y="5077"/>
                      <a:pt x="12095" y="5077"/>
                      <a:pt x="12086" y="5078"/>
                    </a:cubicBezTo>
                    <a:cubicBezTo>
                      <a:pt x="11179" y="5144"/>
                      <a:pt x="10737" y="5585"/>
                      <a:pt x="10280" y="6108"/>
                    </a:cubicBezTo>
                    <a:lnTo>
                      <a:pt x="10280" y="6108"/>
                    </a:lnTo>
                    <a:cubicBezTo>
                      <a:pt x="10831" y="4452"/>
                      <a:pt x="11892" y="2077"/>
                      <a:pt x="10696" y="1436"/>
                    </a:cubicBezTo>
                    <a:cubicBezTo>
                      <a:pt x="10597" y="1382"/>
                      <a:pt x="10497" y="1357"/>
                      <a:pt x="10396" y="1357"/>
                    </a:cubicBezTo>
                    <a:cubicBezTo>
                      <a:pt x="9704" y="1357"/>
                      <a:pt x="8994" y="2536"/>
                      <a:pt x="8406" y="3736"/>
                    </a:cubicBezTo>
                    <a:lnTo>
                      <a:pt x="8406" y="3736"/>
                    </a:lnTo>
                    <a:cubicBezTo>
                      <a:pt x="8613" y="2633"/>
                      <a:pt x="8747" y="1529"/>
                      <a:pt x="8495" y="414"/>
                    </a:cubicBezTo>
                    <a:cubicBezTo>
                      <a:pt x="8451" y="226"/>
                      <a:pt x="8280" y="137"/>
                      <a:pt x="8105" y="118"/>
                    </a:cubicBezTo>
                    <a:cubicBezTo>
                      <a:pt x="8073" y="115"/>
                      <a:pt x="8041" y="113"/>
                      <a:pt x="8010" y="113"/>
                    </a:cubicBezTo>
                    <a:cubicBezTo>
                      <a:pt x="6933" y="113"/>
                      <a:pt x="6158" y="2134"/>
                      <a:pt x="5547" y="3904"/>
                    </a:cubicBezTo>
                    <a:lnTo>
                      <a:pt x="5547" y="3904"/>
                    </a:lnTo>
                    <a:cubicBezTo>
                      <a:pt x="5686" y="2117"/>
                      <a:pt x="5699" y="110"/>
                      <a:pt x="4757" y="6"/>
                    </a:cubicBezTo>
                    <a:cubicBezTo>
                      <a:pt x="4723" y="2"/>
                      <a:pt x="4689" y="0"/>
                      <a:pt x="4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033;p45"/>
              <p:cNvSpPr/>
              <p:nvPr/>
            </p:nvSpPr>
            <p:spPr>
              <a:xfrm>
                <a:off x="3494554" y="3242190"/>
                <a:ext cx="32330" cy="159680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11523" extrusionOk="0">
                    <a:moveTo>
                      <a:pt x="492" y="1"/>
                    </a:moveTo>
                    <a:cubicBezTo>
                      <a:pt x="251" y="1"/>
                      <a:pt x="0" y="198"/>
                      <a:pt x="81" y="502"/>
                    </a:cubicBezTo>
                    <a:lnTo>
                      <a:pt x="82" y="502"/>
                    </a:lnTo>
                    <a:cubicBezTo>
                      <a:pt x="525" y="2165"/>
                      <a:pt x="711" y="3851"/>
                      <a:pt x="875" y="5562"/>
                    </a:cubicBezTo>
                    <a:cubicBezTo>
                      <a:pt x="1053" y="7434"/>
                      <a:pt x="1526" y="9238"/>
                      <a:pt x="1521" y="11132"/>
                    </a:cubicBezTo>
                    <a:cubicBezTo>
                      <a:pt x="1520" y="11393"/>
                      <a:pt x="1721" y="11523"/>
                      <a:pt x="1923" y="11523"/>
                    </a:cubicBezTo>
                    <a:cubicBezTo>
                      <a:pt x="2125" y="11523"/>
                      <a:pt x="2327" y="11393"/>
                      <a:pt x="2327" y="11132"/>
                    </a:cubicBezTo>
                    <a:cubicBezTo>
                      <a:pt x="2333" y="9477"/>
                      <a:pt x="2051" y="7883"/>
                      <a:pt x="1784" y="6254"/>
                    </a:cubicBezTo>
                    <a:cubicBezTo>
                      <a:pt x="1455" y="4246"/>
                      <a:pt x="1389" y="2264"/>
                      <a:pt x="860" y="287"/>
                    </a:cubicBezTo>
                    <a:cubicBezTo>
                      <a:pt x="807" y="87"/>
                      <a:pt x="651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034;p45"/>
              <p:cNvSpPr/>
              <p:nvPr/>
            </p:nvSpPr>
            <p:spPr>
              <a:xfrm>
                <a:off x="3107874" y="3264445"/>
                <a:ext cx="14412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7" extrusionOk="0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035;p45"/>
              <p:cNvSpPr/>
              <p:nvPr/>
            </p:nvSpPr>
            <p:spPr>
              <a:xfrm>
                <a:off x="3206318" y="3237575"/>
                <a:ext cx="14440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09" extrusionOk="0">
                    <a:moveTo>
                      <a:pt x="522" y="0"/>
                    </a:moveTo>
                    <a:cubicBezTo>
                      <a:pt x="1" y="0"/>
                      <a:pt x="3" y="809"/>
                      <a:pt x="522" y="809"/>
                    </a:cubicBezTo>
                    <a:cubicBezTo>
                      <a:pt x="1041" y="809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036;p45"/>
              <p:cNvSpPr/>
              <p:nvPr/>
            </p:nvSpPr>
            <p:spPr>
              <a:xfrm>
                <a:off x="3213066" y="3324836"/>
                <a:ext cx="14398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10" extrusionOk="0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037;p45"/>
              <p:cNvSpPr/>
              <p:nvPr/>
            </p:nvSpPr>
            <p:spPr>
              <a:xfrm>
                <a:off x="3349535" y="3280104"/>
                <a:ext cx="14426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8" extrusionOk="0">
                    <a:moveTo>
                      <a:pt x="521" y="0"/>
                    </a:moveTo>
                    <a:cubicBezTo>
                      <a:pt x="0" y="0"/>
                      <a:pt x="2" y="807"/>
                      <a:pt x="521" y="807"/>
                    </a:cubicBezTo>
                    <a:cubicBezTo>
                      <a:pt x="1040" y="807"/>
                      <a:pt x="1040" y="0"/>
                      <a:pt x="5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038;p45"/>
              <p:cNvSpPr/>
              <p:nvPr/>
            </p:nvSpPr>
            <p:spPr>
              <a:xfrm>
                <a:off x="3423368" y="3329326"/>
                <a:ext cx="1445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08" extrusionOk="0">
                    <a:moveTo>
                      <a:pt x="521" y="1"/>
                    </a:moveTo>
                    <a:cubicBezTo>
                      <a:pt x="0" y="1"/>
                      <a:pt x="2" y="807"/>
                      <a:pt x="521" y="807"/>
                    </a:cubicBezTo>
                    <a:cubicBezTo>
                      <a:pt x="1042" y="807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039;p45"/>
              <p:cNvSpPr/>
              <p:nvPr/>
            </p:nvSpPr>
            <p:spPr>
              <a:xfrm>
                <a:off x="3486018" y="3201781"/>
                <a:ext cx="14440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08" extrusionOk="0">
                    <a:moveTo>
                      <a:pt x="522" y="1"/>
                    </a:moveTo>
                    <a:cubicBezTo>
                      <a:pt x="2" y="1"/>
                      <a:pt x="1" y="807"/>
                      <a:pt x="522" y="807"/>
                    </a:cubicBezTo>
                    <a:cubicBezTo>
                      <a:pt x="1041" y="807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040;p45"/>
              <p:cNvSpPr/>
              <p:nvPr/>
            </p:nvSpPr>
            <p:spPr>
              <a:xfrm>
                <a:off x="3541988" y="3110031"/>
                <a:ext cx="14398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09" extrusionOk="0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39" y="809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041;p45"/>
              <p:cNvSpPr/>
              <p:nvPr/>
            </p:nvSpPr>
            <p:spPr>
              <a:xfrm>
                <a:off x="3640432" y="3130180"/>
                <a:ext cx="14412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8" extrusionOk="0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042;p45"/>
              <p:cNvSpPr/>
              <p:nvPr/>
            </p:nvSpPr>
            <p:spPr>
              <a:xfrm>
                <a:off x="3673995" y="3022756"/>
                <a:ext cx="14426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10" extrusionOk="0">
                    <a:moveTo>
                      <a:pt x="521" y="1"/>
                    </a:moveTo>
                    <a:cubicBezTo>
                      <a:pt x="0" y="1"/>
                      <a:pt x="2" y="809"/>
                      <a:pt x="521" y="809"/>
                    </a:cubicBezTo>
                    <a:cubicBezTo>
                      <a:pt x="1041" y="809"/>
                      <a:pt x="1041" y="1"/>
                      <a:pt x="5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043;p45"/>
              <p:cNvSpPr/>
              <p:nvPr/>
            </p:nvSpPr>
            <p:spPr>
              <a:xfrm>
                <a:off x="3772438" y="2993683"/>
                <a:ext cx="1445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08" extrusionOk="0">
                    <a:moveTo>
                      <a:pt x="521" y="1"/>
                    </a:moveTo>
                    <a:cubicBezTo>
                      <a:pt x="0" y="1"/>
                      <a:pt x="2" y="808"/>
                      <a:pt x="521" y="808"/>
                    </a:cubicBezTo>
                    <a:cubicBezTo>
                      <a:pt x="1042" y="808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044;p45"/>
              <p:cNvSpPr/>
              <p:nvPr/>
            </p:nvSpPr>
            <p:spPr>
              <a:xfrm>
                <a:off x="3743365" y="2890680"/>
                <a:ext cx="14426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10" extrusionOk="0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41" y="809"/>
                      <a:pt x="1041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045;p45"/>
              <p:cNvSpPr/>
              <p:nvPr/>
            </p:nvSpPr>
            <p:spPr>
              <a:xfrm>
                <a:off x="3846299" y="2805678"/>
                <a:ext cx="14426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7" extrusionOk="0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41" y="807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046;p45"/>
              <p:cNvSpPr/>
              <p:nvPr/>
            </p:nvSpPr>
            <p:spPr>
              <a:xfrm>
                <a:off x="3783635" y="2783285"/>
                <a:ext cx="14412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8" extrusionOk="0">
                    <a:moveTo>
                      <a:pt x="520" y="1"/>
                    </a:moveTo>
                    <a:cubicBezTo>
                      <a:pt x="1" y="1"/>
                      <a:pt x="1" y="808"/>
                      <a:pt x="520" y="808"/>
                    </a:cubicBezTo>
                    <a:cubicBezTo>
                      <a:pt x="1039" y="808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047;p45"/>
              <p:cNvSpPr/>
              <p:nvPr/>
            </p:nvSpPr>
            <p:spPr>
              <a:xfrm>
                <a:off x="3011662" y="3412110"/>
                <a:ext cx="14426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9" extrusionOk="0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41" y="809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048;p45"/>
              <p:cNvSpPr/>
              <p:nvPr/>
            </p:nvSpPr>
            <p:spPr>
              <a:xfrm>
                <a:off x="3112336" y="3362889"/>
                <a:ext cx="14426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7" extrusionOk="0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049;p45"/>
              <p:cNvSpPr/>
              <p:nvPr/>
            </p:nvSpPr>
            <p:spPr>
              <a:xfrm>
                <a:off x="3112336" y="3454639"/>
                <a:ext cx="14426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8" extrusionOk="0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050;p45"/>
              <p:cNvSpPr/>
              <p:nvPr/>
            </p:nvSpPr>
            <p:spPr>
              <a:xfrm>
                <a:off x="3233160" y="3405390"/>
                <a:ext cx="1444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10" extrusionOk="0">
                    <a:moveTo>
                      <a:pt x="522" y="1"/>
                    </a:moveTo>
                    <a:cubicBezTo>
                      <a:pt x="3" y="1"/>
                      <a:pt x="1" y="809"/>
                      <a:pt x="522" y="809"/>
                    </a:cubicBezTo>
                    <a:cubicBezTo>
                      <a:pt x="1041" y="809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051;p45"/>
              <p:cNvSpPr/>
              <p:nvPr/>
            </p:nvSpPr>
            <p:spPr>
              <a:xfrm>
                <a:off x="3253336" y="3470298"/>
                <a:ext cx="14412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10" extrusionOk="0">
                    <a:moveTo>
                      <a:pt x="520" y="1"/>
                    </a:moveTo>
                    <a:cubicBezTo>
                      <a:pt x="1" y="1"/>
                      <a:pt x="1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2052;p45"/>
            <p:cNvGrpSpPr/>
            <p:nvPr/>
          </p:nvGrpSpPr>
          <p:grpSpPr>
            <a:xfrm>
              <a:off x="3076557" y="2794399"/>
              <a:ext cx="314524" cy="180771"/>
              <a:chOff x="3380175" y="493600"/>
              <a:chExt cx="356725" cy="205025"/>
            </a:xfrm>
          </p:grpSpPr>
          <p:sp>
            <p:nvSpPr>
              <p:cNvPr id="95" name="Google Shape;2053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054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055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056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057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2058;p45"/>
            <p:cNvSpPr/>
            <p:nvPr/>
          </p:nvSpPr>
          <p:spPr>
            <a:xfrm>
              <a:off x="3191748" y="2987199"/>
              <a:ext cx="94224" cy="53856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319984" y="1519209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accent3">
                    <a:lumMod val="25000"/>
                  </a:schemeClr>
                </a:solidFill>
                <a:latin typeface="Comfortaa Regular" panose="020B0604020202020204" charset="0"/>
              </a:rPr>
              <a:t>BÁO CÁO BÀI TẬP LỚN AN TOÀN ĐIỆN</a:t>
            </a:r>
            <a:endParaRPr sz="4000" b="1" dirty="0">
              <a:solidFill>
                <a:schemeClr val="accent3">
                  <a:lumMod val="25000"/>
                </a:schemeClr>
              </a:solidFill>
              <a:latin typeface="Comfortaa Regular" panose="020B0604020202020204" charset="0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16281" y="1185672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465288" y="722957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2632538" y="520345"/>
            <a:ext cx="690310" cy="115473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3334254" y="513334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417165" y="784094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600513" y="2362941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2264580" y="2886312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1708433" y="2472937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5572416" y="4206570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6035407" y="3744248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8230867" y="3347098"/>
            <a:ext cx="98119" cy="91104"/>
            <a:chOff x="7237231" y="2177603"/>
            <a:chExt cx="98119" cy="91104"/>
          </a:xfrm>
        </p:grpSpPr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521798" y="2234490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757015" y="4498727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4" name="Google Shape;328;p23"/>
          <p:cNvSpPr txBox="1">
            <a:spLocks/>
          </p:cNvSpPr>
          <p:nvPr/>
        </p:nvSpPr>
        <p:spPr>
          <a:xfrm>
            <a:off x="2615100" y="3019766"/>
            <a:ext cx="3486040" cy="61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3200" b="1" dirty="0" err="1" smtClean="0">
                <a:solidFill>
                  <a:schemeClr val="accent3">
                    <a:lumMod val="25000"/>
                  </a:schemeClr>
                </a:solidFill>
                <a:latin typeface="Comfortaa Regular" panose="020B0604020202020204" charset="0"/>
              </a:rPr>
              <a:t>Nhóm</a:t>
            </a:r>
            <a:r>
              <a:rPr lang="en-US" sz="3200" b="1" dirty="0" smtClean="0">
                <a:solidFill>
                  <a:schemeClr val="accent3">
                    <a:lumMod val="25000"/>
                  </a:schemeClr>
                </a:solidFill>
                <a:latin typeface="Comfortaa Regular" panose="020B0604020202020204" charset="0"/>
              </a:rPr>
              <a:t> 6</a:t>
            </a:r>
            <a:endParaRPr lang="en-US" sz="3200" b="1" dirty="0">
              <a:solidFill>
                <a:schemeClr val="accent3">
                  <a:lumMod val="25000"/>
                </a:schemeClr>
              </a:solidFill>
              <a:latin typeface="Comfortaa Regula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nội dung mà nhóm sẽ trình bày</a:t>
            </a:r>
            <a:endParaRPr dirty="0"/>
          </a:p>
        </p:txBody>
      </p:sp>
      <p:sp>
        <p:nvSpPr>
          <p:cNvPr id="601" name="Google Shape;601;p25"/>
          <p:cNvSpPr/>
          <p:nvPr/>
        </p:nvSpPr>
        <p:spPr>
          <a:xfrm>
            <a:off x="1837160" y="662164"/>
            <a:ext cx="5506579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4188856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721634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1548750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4316265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7343740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1640125" y="3071100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4572445" y="3071100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7566868" y="3071100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Phân tích nguyên nhân gây tai nạn</a:t>
            </a:r>
            <a:endParaRPr dirty="0"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3908952" y="3714550"/>
            <a:ext cx="1494000" cy="1021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Các biện pháp để phòng tránh</a:t>
            </a:r>
            <a:endParaRPr dirty="0"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6511652" y="3714550"/>
            <a:ext cx="1969948" cy="1021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Phân tích mô hình chống sét của mỏ khoáng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604" grpId="0"/>
      <p:bldP spid="606" grpId="0" animBg="1"/>
      <p:bldP spid="607" grpId="0" animBg="1"/>
      <p:bldP spid="608" grpId="0" animBg="1"/>
      <p:bldP spid="622" grpId="0" build="p"/>
      <p:bldP spid="623" grpId="0" build="p"/>
      <p:bldP spid="62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030;p35"/>
          <p:cNvGrpSpPr/>
          <p:nvPr/>
        </p:nvGrpSpPr>
        <p:grpSpPr>
          <a:xfrm>
            <a:off x="390705" y="177582"/>
            <a:ext cx="8432282" cy="4871073"/>
            <a:chOff x="238100" y="603575"/>
            <a:chExt cx="7144650" cy="4507825"/>
          </a:xfrm>
        </p:grpSpPr>
        <p:sp>
          <p:nvSpPr>
            <p:cNvPr id="39" name="Google Shape;1032;p35"/>
            <p:cNvSpPr/>
            <p:nvPr/>
          </p:nvSpPr>
          <p:spPr>
            <a:xfrm>
              <a:off x="238100" y="603575"/>
              <a:ext cx="7144650" cy="4507825"/>
            </a:xfrm>
            <a:custGeom>
              <a:avLst/>
              <a:gdLst/>
              <a:ahLst/>
              <a:cxnLst/>
              <a:rect l="l" t="t" r="r" b="b"/>
              <a:pathLst>
                <a:path w="285786" h="180313" extrusionOk="0">
                  <a:moveTo>
                    <a:pt x="154305" y="2668"/>
                  </a:moveTo>
                  <a:cubicBezTo>
                    <a:pt x="160742" y="2668"/>
                    <a:pt x="167178" y="2691"/>
                    <a:pt x="173613" y="2734"/>
                  </a:cubicBezTo>
                  <a:cubicBezTo>
                    <a:pt x="204332" y="2938"/>
                    <a:pt x="235476" y="2838"/>
                    <a:pt x="266051" y="6210"/>
                  </a:cubicBezTo>
                  <a:cubicBezTo>
                    <a:pt x="269630" y="6605"/>
                    <a:pt x="273279" y="6995"/>
                    <a:pt x="276774" y="7894"/>
                  </a:cubicBezTo>
                  <a:cubicBezTo>
                    <a:pt x="278778" y="8407"/>
                    <a:pt x="279398" y="8424"/>
                    <a:pt x="279627" y="10041"/>
                  </a:cubicBezTo>
                  <a:cubicBezTo>
                    <a:pt x="280271" y="14588"/>
                    <a:pt x="280036" y="19417"/>
                    <a:pt x="280149" y="23996"/>
                  </a:cubicBezTo>
                  <a:cubicBezTo>
                    <a:pt x="280354" y="32373"/>
                    <a:pt x="280483" y="40752"/>
                    <a:pt x="280590" y="49130"/>
                  </a:cubicBezTo>
                  <a:cubicBezTo>
                    <a:pt x="280866" y="70511"/>
                    <a:pt x="280973" y="91894"/>
                    <a:pt x="280913" y="113278"/>
                  </a:cubicBezTo>
                  <a:cubicBezTo>
                    <a:pt x="280860" y="130024"/>
                    <a:pt x="280962" y="146846"/>
                    <a:pt x="279972" y="163571"/>
                  </a:cubicBezTo>
                  <a:cubicBezTo>
                    <a:pt x="279870" y="165292"/>
                    <a:pt x="280018" y="167450"/>
                    <a:pt x="279487" y="169109"/>
                  </a:cubicBezTo>
                  <a:cubicBezTo>
                    <a:pt x="279288" y="169734"/>
                    <a:pt x="278740" y="170190"/>
                    <a:pt x="278321" y="170462"/>
                  </a:cubicBezTo>
                  <a:cubicBezTo>
                    <a:pt x="276091" y="171901"/>
                    <a:pt x="272558" y="172647"/>
                    <a:pt x="269386" y="173275"/>
                  </a:cubicBezTo>
                  <a:cubicBezTo>
                    <a:pt x="256846" y="175753"/>
                    <a:pt x="243846" y="176303"/>
                    <a:pt x="231107" y="176838"/>
                  </a:cubicBezTo>
                  <a:cubicBezTo>
                    <a:pt x="216041" y="177470"/>
                    <a:pt x="200954" y="177722"/>
                    <a:pt x="185863" y="177722"/>
                  </a:cubicBezTo>
                  <a:cubicBezTo>
                    <a:pt x="163110" y="177722"/>
                    <a:pt x="140348" y="177149"/>
                    <a:pt x="117631" y="176438"/>
                  </a:cubicBezTo>
                  <a:cubicBezTo>
                    <a:pt x="86085" y="175451"/>
                    <a:pt x="54492" y="174209"/>
                    <a:pt x="23020" y="171776"/>
                  </a:cubicBezTo>
                  <a:cubicBezTo>
                    <a:pt x="19366" y="171492"/>
                    <a:pt x="15705" y="171218"/>
                    <a:pt x="12066" y="170772"/>
                  </a:cubicBezTo>
                  <a:cubicBezTo>
                    <a:pt x="11160" y="170661"/>
                    <a:pt x="10164" y="170618"/>
                    <a:pt x="9286" y="170358"/>
                  </a:cubicBezTo>
                  <a:cubicBezTo>
                    <a:pt x="9220" y="170338"/>
                    <a:pt x="9166" y="170322"/>
                    <a:pt x="9124" y="170309"/>
                  </a:cubicBezTo>
                  <a:lnTo>
                    <a:pt x="9124" y="170309"/>
                  </a:lnTo>
                  <a:cubicBezTo>
                    <a:pt x="9023" y="170173"/>
                    <a:pt x="8804" y="169846"/>
                    <a:pt x="8722" y="169541"/>
                  </a:cubicBezTo>
                  <a:cubicBezTo>
                    <a:pt x="5709" y="158145"/>
                    <a:pt x="5993" y="145628"/>
                    <a:pt x="5618" y="133925"/>
                  </a:cubicBezTo>
                  <a:cubicBezTo>
                    <a:pt x="4432" y="96917"/>
                    <a:pt x="4897" y="59876"/>
                    <a:pt x="4884" y="22856"/>
                  </a:cubicBezTo>
                  <a:cubicBezTo>
                    <a:pt x="4883" y="18997"/>
                    <a:pt x="4941" y="15125"/>
                    <a:pt x="4777" y="11269"/>
                  </a:cubicBezTo>
                  <a:lnTo>
                    <a:pt x="4777" y="11269"/>
                  </a:lnTo>
                  <a:cubicBezTo>
                    <a:pt x="4797" y="11242"/>
                    <a:pt x="4896" y="11124"/>
                    <a:pt x="5305" y="10918"/>
                  </a:cubicBezTo>
                  <a:cubicBezTo>
                    <a:pt x="5686" y="10725"/>
                    <a:pt x="6754" y="10353"/>
                    <a:pt x="7948" y="10030"/>
                  </a:cubicBezTo>
                  <a:cubicBezTo>
                    <a:pt x="11828" y="8986"/>
                    <a:pt x="15852" y="8454"/>
                    <a:pt x="19892" y="7939"/>
                  </a:cubicBezTo>
                  <a:cubicBezTo>
                    <a:pt x="33476" y="6204"/>
                    <a:pt x="47191" y="5421"/>
                    <a:pt x="60860" y="4747"/>
                  </a:cubicBezTo>
                  <a:cubicBezTo>
                    <a:pt x="91974" y="3215"/>
                    <a:pt x="123148" y="2668"/>
                    <a:pt x="154305" y="2668"/>
                  </a:cubicBezTo>
                  <a:close/>
                  <a:moveTo>
                    <a:pt x="157175" y="0"/>
                  </a:moveTo>
                  <a:cubicBezTo>
                    <a:pt x="131420" y="0"/>
                    <a:pt x="105662" y="434"/>
                    <a:pt x="79933" y="1374"/>
                  </a:cubicBezTo>
                  <a:cubicBezTo>
                    <a:pt x="63970" y="1957"/>
                    <a:pt x="47994" y="2701"/>
                    <a:pt x="32083" y="4140"/>
                  </a:cubicBezTo>
                  <a:cubicBezTo>
                    <a:pt x="23052" y="4957"/>
                    <a:pt x="12886" y="5326"/>
                    <a:pt x="4332" y="8667"/>
                  </a:cubicBezTo>
                  <a:cubicBezTo>
                    <a:pt x="2703" y="9303"/>
                    <a:pt x="101" y="10343"/>
                    <a:pt x="5" y="12393"/>
                  </a:cubicBezTo>
                  <a:lnTo>
                    <a:pt x="5" y="12393"/>
                  </a:lnTo>
                  <a:cubicBezTo>
                    <a:pt x="2" y="12435"/>
                    <a:pt x="1" y="12478"/>
                    <a:pt x="3" y="12521"/>
                  </a:cubicBezTo>
                  <a:cubicBezTo>
                    <a:pt x="3" y="12521"/>
                    <a:pt x="3" y="12521"/>
                    <a:pt x="3" y="12521"/>
                  </a:cubicBezTo>
                  <a:lnTo>
                    <a:pt x="3" y="12521"/>
                  </a:lnTo>
                  <a:cubicBezTo>
                    <a:pt x="3" y="12537"/>
                    <a:pt x="3" y="12553"/>
                    <a:pt x="5" y="12569"/>
                  </a:cubicBezTo>
                  <a:lnTo>
                    <a:pt x="5" y="12569"/>
                  </a:lnTo>
                  <a:cubicBezTo>
                    <a:pt x="518" y="24602"/>
                    <a:pt x="88" y="36724"/>
                    <a:pt x="63" y="48762"/>
                  </a:cubicBezTo>
                  <a:cubicBezTo>
                    <a:pt x="19" y="69560"/>
                    <a:pt x="19" y="90360"/>
                    <a:pt x="316" y="111156"/>
                  </a:cubicBezTo>
                  <a:cubicBezTo>
                    <a:pt x="557" y="128097"/>
                    <a:pt x="586" y="145220"/>
                    <a:pt x="2389" y="162085"/>
                  </a:cubicBezTo>
                  <a:cubicBezTo>
                    <a:pt x="2667" y="164686"/>
                    <a:pt x="2564" y="170177"/>
                    <a:pt x="4710" y="172176"/>
                  </a:cubicBezTo>
                  <a:cubicBezTo>
                    <a:pt x="5945" y="173328"/>
                    <a:pt x="8573" y="173251"/>
                    <a:pt x="10127" y="173426"/>
                  </a:cubicBezTo>
                  <a:cubicBezTo>
                    <a:pt x="37538" y="176504"/>
                    <a:pt x="65359" y="177198"/>
                    <a:pt x="92899" y="178276"/>
                  </a:cubicBezTo>
                  <a:cubicBezTo>
                    <a:pt x="122751" y="179444"/>
                    <a:pt x="152652" y="180312"/>
                    <a:pt x="182540" y="180312"/>
                  </a:cubicBezTo>
                  <a:cubicBezTo>
                    <a:pt x="192487" y="180312"/>
                    <a:pt x="202432" y="180216"/>
                    <a:pt x="212374" y="180003"/>
                  </a:cubicBezTo>
                  <a:cubicBezTo>
                    <a:pt x="227746" y="179673"/>
                    <a:pt x="243196" y="179171"/>
                    <a:pt x="258478" y="177376"/>
                  </a:cubicBezTo>
                  <a:cubicBezTo>
                    <a:pt x="263583" y="176778"/>
                    <a:pt x="268727" y="176053"/>
                    <a:pt x="273707" y="174742"/>
                  </a:cubicBezTo>
                  <a:cubicBezTo>
                    <a:pt x="276749" y="173942"/>
                    <a:pt x="280408" y="172940"/>
                    <a:pt x="282763" y="170709"/>
                  </a:cubicBezTo>
                  <a:cubicBezTo>
                    <a:pt x="285180" y="168418"/>
                    <a:pt x="284666" y="164478"/>
                    <a:pt x="284824" y="161419"/>
                  </a:cubicBezTo>
                  <a:cubicBezTo>
                    <a:pt x="285215" y="153864"/>
                    <a:pt x="285346" y="146294"/>
                    <a:pt x="285460" y="138730"/>
                  </a:cubicBezTo>
                  <a:cubicBezTo>
                    <a:pt x="285786" y="117381"/>
                    <a:pt x="285753" y="96024"/>
                    <a:pt x="285617" y="74671"/>
                  </a:cubicBezTo>
                  <a:cubicBezTo>
                    <a:pt x="285501" y="56103"/>
                    <a:pt x="285350" y="37527"/>
                    <a:pt x="284823" y="18967"/>
                  </a:cubicBezTo>
                  <a:cubicBezTo>
                    <a:pt x="284749" y="16369"/>
                    <a:pt x="284672" y="13771"/>
                    <a:pt x="284544" y="11177"/>
                  </a:cubicBezTo>
                  <a:cubicBezTo>
                    <a:pt x="284496" y="10194"/>
                    <a:pt x="284698" y="8561"/>
                    <a:pt x="284253" y="7651"/>
                  </a:cubicBezTo>
                  <a:cubicBezTo>
                    <a:pt x="283409" y="5926"/>
                    <a:pt x="280467" y="5516"/>
                    <a:pt x="278833" y="5148"/>
                  </a:cubicBezTo>
                  <a:cubicBezTo>
                    <a:pt x="268996" y="2929"/>
                    <a:pt x="258547" y="2632"/>
                    <a:pt x="248518" y="2055"/>
                  </a:cubicBezTo>
                  <a:cubicBezTo>
                    <a:pt x="231906" y="1098"/>
                    <a:pt x="215264" y="652"/>
                    <a:pt x="198629" y="364"/>
                  </a:cubicBezTo>
                  <a:cubicBezTo>
                    <a:pt x="184815" y="125"/>
                    <a:pt x="170996" y="0"/>
                    <a:pt x="1571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3;p35"/>
            <p:cNvSpPr/>
            <p:nvPr/>
          </p:nvSpPr>
          <p:spPr>
            <a:xfrm>
              <a:off x="283750" y="4284400"/>
              <a:ext cx="7068150" cy="214175"/>
            </a:xfrm>
            <a:custGeom>
              <a:avLst/>
              <a:gdLst/>
              <a:ahLst/>
              <a:cxnLst/>
              <a:rect l="l" t="t" r="r" b="b"/>
              <a:pathLst>
                <a:path w="282726" h="8567" extrusionOk="0">
                  <a:moveTo>
                    <a:pt x="281440" y="0"/>
                  </a:moveTo>
                  <a:cubicBezTo>
                    <a:pt x="281358" y="0"/>
                    <a:pt x="281269" y="7"/>
                    <a:pt x="281172" y="21"/>
                  </a:cubicBezTo>
                  <a:cubicBezTo>
                    <a:pt x="244658" y="5455"/>
                    <a:pt x="207489" y="6751"/>
                    <a:pt x="170508" y="6751"/>
                  </a:cubicBezTo>
                  <a:cubicBezTo>
                    <a:pt x="161603" y="6751"/>
                    <a:pt x="152708" y="6676"/>
                    <a:pt x="143836" y="6565"/>
                  </a:cubicBezTo>
                  <a:cubicBezTo>
                    <a:pt x="104367" y="6072"/>
                    <a:pt x="64908" y="4358"/>
                    <a:pt x="25525" y="1725"/>
                  </a:cubicBezTo>
                  <a:cubicBezTo>
                    <a:pt x="17804" y="1209"/>
                    <a:pt x="10082" y="677"/>
                    <a:pt x="2370" y="30"/>
                  </a:cubicBezTo>
                  <a:cubicBezTo>
                    <a:pt x="2336" y="27"/>
                    <a:pt x="2302" y="26"/>
                    <a:pt x="2268" y="26"/>
                  </a:cubicBezTo>
                  <a:cubicBezTo>
                    <a:pt x="1088" y="26"/>
                    <a:pt x="1" y="1713"/>
                    <a:pt x="1565" y="1844"/>
                  </a:cubicBezTo>
                  <a:lnTo>
                    <a:pt x="1565" y="1846"/>
                  </a:lnTo>
                  <a:cubicBezTo>
                    <a:pt x="23837" y="3710"/>
                    <a:pt x="46172" y="4976"/>
                    <a:pt x="68494" y="6051"/>
                  </a:cubicBezTo>
                  <a:cubicBezTo>
                    <a:pt x="99920" y="7565"/>
                    <a:pt x="131406" y="8567"/>
                    <a:pt x="162883" y="8567"/>
                  </a:cubicBezTo>
                  <a:cubicBezTo>
                    <a:pt x="177207" y="8567"/>
                    <a:pt x="191528" y="8360"/>
                    <a:pt x="205842" y="7899"/>
                  </a:cubicBezTo>
                  <a:cubicBezTo>
                    <a:pt x="230949" y="7090"/>
                    <a:pt x="256119" y="5557"/>
                    <a:pt x="280984" y="1856"/>
                  </a:cubicBezTo>
                  <a:cubicBezTo>
                    <a:pt x="282243" y="1668"/>
                    <a:pt x="282726" y="0"/>
                    <a:pt x="2814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4;p35"/>
            <p:cNvSpPr/>
            <p:nvPr/>
          </p:nvSpPr>
          <p:spPr>
            <a:xfrm>
              <a:off x="3168925" y="2049700"/>
              <a:ext cx="1165600" cy="1174725"/>
            </a:xfrm>
            <a:custGeom>
              <a:avLst/>
              <a:gdLst/>
              <a:ahLst/>
              <a:cxnLst/>
              <a:rect l="l" t="t" r="r" b="b"/>
              <a:pathLst>
                <a:path w="46624" h="46989" extrusionOk="0">
                  <a:moveTo>
                    <a:pt x="8147" y="3301"/>
                  </a:moveTo>
                  <a:cubicBezTo>
                    <a:pt x="10494" y="3301"/>
                    <a:pt x="14710" y="5374"/>
                    <a:pt x="16299" y="6102"/>
                  </a:cubicBezTo>
                  <a:cubicBezTo>
                    <a:pt x="21052" y="8278"/>
                    <a:pt x="25577" y="11022"/>
                    <a:pt x="29892" y="13960"/>
                  </a:cubicBezTo>
                  <a:cubicBezTo>
                    <a:pt x="33165" y="16189"/>
                    <a:pt x="36760" y="18565"/>
                    <a:pt x="39398" y="21560"/>
                  </a:cubicBezTo>
                  <a:cubicBezTo>
                    <a:pt x="41607" y="24071"/>
                    <a:pt x="39444" y="25701"/>
                    <a:pt x="37248" y="27631"/>
                  </a:cubicBezTo>
                  <a:cubicBezTo>
                    <a:pt x="29939" y="34064"/>
                    <a:pt x="20443" y="39324"/>
                    <a:pt x="11375" y="42814"/>
                  </a:cubicBezTo>
                  <a:cubicBezTo>
                    <a:pt x="10430" y="43178"/>
                    <a:pt x="9504" y="43553"/>
                    <a:pt x="8996" y="43553"/>
                  </a:cubicBezTo>
                  <a:cubicBezTo>
                    <a:pt x="8882" y="43553"/>
                    <a:pt x="8789" y="43534"/>
                    <a:pt x="8722" y="43492"/>
                  </a:cubicBezTo>
                  <a:cubicBezTo>
                    <a:pt x="7682" y="42835"/>
                    <a:pt x="7177" y="41025"/>
                    <a:pt x="6834" y="39955"/>
                  </a:cubicBezTo>
                  <a:cubicBezTo>
                    <a:pt x="5550" y="35962"/>
                    <a:pt x="5234" y="31593"/>
                    <a:pt x="5065" y="27426"/>
                  </a:cubicBezTo>
                  <a:cubicBezTo>
                    <a:pt x="4864" y="22440"/>
                    <a:pt x="4988" y="17420"/>
                    <a:pt x="5469" y="12452"/>
                  </a:cubicBezTo>
                  <a:cubicBezTo>
                    <a:pt x="5690" y="10151"/>
                    <a:pt x="5661" y="5459"/>
                    <a:pt x="7148" y="3490"/>
                  </a:cubicBezTo>
                  <a:lnTo>
                    <a:pt x="7148" y="3490"/>
                  </a:lnTo>
                  <a:cubicBezTo>
                    <a:pt x="7415" y="3358"/>
                    <a:pt x="7755" y="3301"/>
                    <a:pt x="8147" y="3301"/>
                  </a:cubicBezTo>
                  <a:close/>
                  <a:moveTo>
                    <a:pt x="8690" y="1"/>
                  </a:moveTo>
                  <a:cubicBezTo>
                    <a:pt x="6915" y="1"/>
                    <a:pt x="5217" y="423"/>
                    <a:pt x="3795" y="1558"/>
                  </a:cubicBezTo>
                  <a:cubicBezTo>
                    <a:pt x="3702" y="1632"/>
                    <a:pt x="3618" y="1705"/>
                    <a:pt x="3542" y="1777"/>
                  </a:cubicBezTo>
                  <a:lnTo>
                    <a:pt x="3542" y="1777"/>
                  </a:lnTo>
                  <a:cubicBezTo>
                    <a:pt x="3483" y="1826"/>
                    <a:pt x="3427" y="1878"/>
                    <a:pt x="3376" y="1933"/>
                  </a:cubicBezTo>
                  <a:cubicBezTo>
                    <a:pt x="1254" y="4195"/>
                    <a:pt x="1111" y="8585"/>
                    <a:pt x="784" y="11463"/>
                  </a:cubicBezTo>
                  <a:cubicBezTo>
                    <a:pt x="139" y="17147"/>
                    <a:pt x="1" y="22915"/>
                    <a:pt x="273" y="28626"/>
                  </a:cubicBezTo>
                  <a:cubicBezTo>
                    <a:pt x="525" y="33924"/>
                    <a:pt x="683" y="46989"/>
                    <a:pt x="8103" y="46989"/>
                  </a:cubicBezTo>
                  <a:cubicBezTo>
                    <a:pt x="8624" y="46989"/>
                    <a:pt x="9180" y="46924"/>
                    <a:pt x="9775" y="46788"/>
                  </a:cubicBezTo>
                  <a:cubicBezTo>
                    <a:pt x="14982" y="45598"/>
                    <a:pt x="20140" y="42583"/>
                    <a:pt x="24762" y="40027"/>
                  </a:cubicBezTo>
                  <a:cubicBezTo>
                    <a:pt x="30302" y="36966"/>
                    <a:pt x="35876" y="33642"/>
                    <a:pt x="40658" y="29463"/>
                  </a:cubicBezTo>
                  <a:cubicBezTo>
                    <a:pt x="42917" y="27493"/>
                    <a:pt x="46624" y="24333"/>
                    <a:pt x="44955" y="21013"/>
                  </a:cubicBezTo>
                  <a:cubicBezTo>
                    <a:pt x="43140" y="17403"/>
                    <a:pt x="38154" y="14468"/>
                    <a:pt x="34991" y="12241"/>
                  </a:cubicBezTo>
                  <a:cubicBezTo>
                    <a:pt x="29454" y="8341"/>
                    <a:pt x="23530" y="4761"/>
                    <a:pt x="17255" y="2179"/>
                  </a:cubicBezTo>
                  <a:cubicBezTo>
                    <a:pt x="14803" y="1170"/>
                    <a:pt x="11641" y="1"/>
                    <a:pt x="86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5;p35"/>
            <p:cNvSpPr/>
            <p:nvPr/>
          </p:nvSpPr>
          <p:spPr>
            <a:xfrm>
              <a:off x="1030425" y="4338525"/>
              <a:ext cx="124700" cy="632250"/>
            </a:xfrm>
            <a:custGeom>
              <a:avLst/>
              <a:gdLst/>
              <a:ahLst/>
              <a:cxnLst/>
              <a:rect l="l" t="t" r="r" b="b"/>
              <a:pathLst>
                <a:path w="4988" h="25290" extrusionOk="0">
                  <a:moveTo>
                    <a:pt x="2097" y="1"/>
                  </a:moveTo>
                  <a:cubicBezTo>
                    <a:pt x="1424" y="1"/>
                    <a:pt x="596" y="365"/>
                    <a:pt x="559" y="895"/>
                  </a:cubicBezTo>
                  <a:lnTo>
                    <a:pt x="559" y="897"/>
                  </a:lnTo>
                  <a:cubicBezTo>
                    <a:pt x="0" y="8856"/>
                    <a:pt x="639" y="17065"/>
                    <a:pt x="2455" y="24822"/>
                  </a:cubicBezTo>
                  <a:cubicBezTo>
                    <a:pt x="2532" y="25151"/>
                    <a:pt x="2874" y="25290"/>
                    <a:pt x="3277" y="25290"/>
                  </a:cubicBezTo>
                  <a:cubicBezTo>
                    <a:pt x="4027" y="25290"/>
                    <a:pt x="4988" y="24809"/>
                    <a:pt x="4842" y="24181"/>
                  </a:cubicBezTo>
                  <a:cubicBezTo>
                    <a:pt x="3051" y="16534"/>
                    <a:pt x="2408" y="8490"/>
                    <a:pt x="2958" y="645"/>
                  </a:cubicBezTo>
                  <a:cubicBezTo>
                    <a:pt x="2990" y="191"/>
                    <a:pt x="2584" y="1"/>
                    <a:pt x="209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6;p35"/>
            <p:cNvSpPr/>
            <p:nvPr/>
          </p:nvSpPr>
          <p:spPr>
            <a:xfrm>
              <a:off x="567000" y="4480475"/>
              <a:ext cx="314075" cy="294800"/>
            </a:xfrm>
            <a:custGeom>
              <a:avLst/>
              <a:gdLst/>
              <a:ahLst/>
              <a:cxnLst/>
              <a:rect l="l" t="t" r="r" b="b"/>
              <a:pathLst>
                <a:path w="12563" h="11792" extrusionOk="0">
                  <a:moveTo>
                    <a:pt x="2470" y="1379"/>
                  </a:moveTo>
                  <a:cubicBezTo>
                    <a:pt x="2482" y="1380"/>
                    <a:pt x="2495" y="1381"/>
                    <a:pt x="2508" y="1383"/>
                  </a:cubicBezTo>
                  <a:lnTo>
                    <a:pt x="2508" y="1383"/>
                  </a:lnTo>
                  <a:cubicBezTo>
                    <a:pt x="2415" y="1432"/>
                    <a:pt x="2358" y="1449"/>
                    <a:pt x="2330" y="1449"/>
                  </a:cubicBezTo>
                  <a:cubicBezTo>
                    <a:pt x="2310" y="1449"/>
                    <a:pt x="2304" y="1441"/>
                    <a:pt x="2308" y="1431"/>
                  </a:cubicBezTo>
                  <a:lnTo>
                    <a:pt x="2308" y="1431"/>
                  </a:lnTo>
                  <a:cubicBezTo>
                    <a:pt x="2364" y="1416"/>
                    <a:pt x="2419" y="1399"/>
                    <a:pt x="2470" y="1379"/>
                  </a:cubicBezTo>
                  <a:close/>
                  <a:moveTo>
                    <a:pt x="2811" y="1524"/>
                  </a:moveTo>
                  <a:lnTo>
                    <a:pt x="2811" y="1524"/>
                  </a:lnTo>
                  <a:cubicBezTo>
                    <a:pt x="3050" y="1632"/>
                    <a:pt x="3370" y="1682"/>
                    <a:pt x="3608" y="1781"/>
                  </a:cubicBezTo>
                  <a:cubicBezTo>
                    <a:pt x="4244" y="2042"/>
                    <a:pt x="4859" y="2364"/>
                    <a:pt x="5457" y="2700"/>
                  </a:cubicBezTo>
                  <a:cubicBezTo>
                    <a:pt x="6641" y="3368"/>
                    <a:pt x="7803" y="4119"/>
                    <a:pt x="8840" y="5001"/>
                  </a:cubicBezTo>
                  <a:cubicBezTo>
                    <a:pt x="9604" y="5650"/>
                    <a:pt x="10096" y="5946"/>
                    <a:pt x="9319" y="6771"/>
                  </a:cubicBezTo>
                  <a:cubicBezTo>
                    <a:pt x="8321" y="7829"/>
                    <a:pt x="6861" y="8584"/>
                    <a:pt x="5601" y="9277"/>
                  </a:cubicBezTo>
                  <a:cubicBezTo>
                    <a:pt x="4996" y="9610"/>
                    <a:pt x="4379" y="9927"/>
                    <a:pt x="3745" y="10202"/>
                  </a:cubicBezTo>
                  <a:cubicBezTo>
                    <a:pt x="3603" y="10265"/>
                    <a:pt x="3423" y="10373"/>
                    <a:pt x="3246" y="10449"/>
                  </a:cubicBezTo>
                  <a:lnTo>
                    <a:pt x="3246" y="10449"/>
                  </a:lnTo>
                  <a:cubicBezTo>
                    <a:pt x="3233" y="10415"/>
                    <a:pt x="3219" y="10372"/>
                    <a:pt x="3207" y="10317"/>
                  </a:cubicBezTo>
                  <a:cubicBezTo>
                    <a:pt x="3001" y="9330"/>
                    <a:pt x="2653" y="8445"/>
                    <a:pt x="2570" y="7401"/>
                  </a:cubicBezTo>
                  <a:cubicBezTo>
                    <a:pt x="2461" y="6032"/>
                    <a:pt x="2482" y="4642"/>
                    <a:pt x="2611" y="3274"/>
                  </a:cubicBezTo>
                  <a:cubicBezTo>
                    <a:pt x="2653" y="2808"/>
                    <a:pt x="2655" y="2093"/>
                    <a:pt x="2811" y="1524"/>
                  </a:cubicBezTo>
                  <a:close/>
                  <a:moveTo>
                    <a:pt x="3174" y="1"/>
                  </a:moveTo>
                  <a:cubicBezTo>
                    <a:pt x="2484" y="1"/>
                    <a:pt x="1829" y="169"/>
                    <a:pt x="1245" y="573"/>
                  </a:cubicBezTo>
                  <a:cubicBezTo>
                    <a:pt x="1124" y="657"/>
                    <a:pt x="1031" y="735"/>
                    <a:pt x="962" y="809"/>
                  </a:cubicBezTo>
                  <a:lnTo>
                    <a:pt x="962" y="809"/>
                  </a:lnTo>
                  <a:cubicBezTo>
                    <a:pt x="928" y="837"/>
                    <a:pt x="898" y="866"/>
                    <a:pt x="873" y="896"/>
                  </a:cubicBezTo>
                  <a:cubicBezTo>
                    <a:pt x="120" y="1816"/>
                    <a:pt x="203" y="3580"/>
                    <a:pt x="150" y="4700"/>
                  </a:cubicBezTo>
                  <a:cubicBezTo>
                    <a:pt x="66" y="6450"/>
                    <a:pt x="1" y="8388"/>
                    <a:pt x="490" y="10092"/>
                  </a:cubicBezTo>
                  <a:cubicBezTo>
                    <a:pt x="850" y="11346"/>
                    <a:pt x="1621" y="11791"/>
                    <a:pt x="2557" y="11791"/>
                  </a:cubicBezTo>
                  <a:cubicBezTo>
                    <a:pt x="4297" y="11791"/>
                    <a:pt x="6606" y="10249"/>
                    <a:pt x="7893" y="9491"/>
                  </a:cubicBezTo>
                  <a:cubicBezTo>
                    <a:pt x="9145" y="8753"/>
                    <a:pt x="11454" y="7587"/>
                    <a:pt x="12061" y="6142"/>
                  </a:cubicBezTo>
                  <a:cubicBezTo>
                    <a:pt x="12563" y="4948"/>
                    <a:pt x="11205" y="4162"/>
                    <a:pt x="10357" y="3520"/>
                  </a:cubicBezTo>
                  <a:cubicBezTo>
                    <a:pt x="8718" y="2282"/>
                    <a:pt x="5712" y="1"/>
                    <a:pt x="31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7;p35"/>
            <p:cNvSpPr/>
            <p:nvPr/>
          </p:nvSpPr>
          <p:spPr>
            <a:xfrm>
              <a:off x="1781050" y="4375575"/>
              <a:ext cx="117100" cy="637100"/>
            </a:xfrm>
            <a:custGeom>
              <a:avLst/>
              <a:gdLst/>
              <a:ahLst/>
              <a:cxnLst/>
              <a:rect l="l" t="t" r="r" b="b"/>
              <a:pathLst>
                <a:path w="4684" h="25484" extrusionOk="0">
                  <a:moveTo>
                    <a:pt x="2042" y="0"/>
                  </a:moveTo>
                  <a:cubicBezTo>
                    <a:pt x="1385" y="0"/>
                    <a:pt x="625" y="371"/>
                    <a:pt x="581" y="979"/>
                  </a:cubicBezTo>
                  <a:cubicBezTo>
                    <a:pt x="1" y="8927"/>
                    <a:pt x="562" y="17089"/>
                    <a:pt x="2150" y="24889"/>
                  </a:cubicBezTo>
                  <a:cubicBezTo>
                    <a:pt x="2234" y="25305"/>
                    <a:pt x="2616" y="25483"/>
                    <a:pt x="3052" y="25483"/>
                  </a:cubicBezTo>
                  <a:cubicBezTo>
                    <a:pt x="3791" y="25483"/>
                    <a:pt x="4683" y="24972"/>
                    <a:pt x="4536" y="24248"/>
                  </a:cubicBezTo>
                  <a:cubicBezTo>
                    <a:pt x="2977" y="16591"/>
                    <a:pt x="2431" y="8612"/>
                    <a:pt x="3001" y="806"/>
                  </a:cubicBezTo>
                  <a:cubicBezTo>
                    <a:pt x="3042" y="245"/>
                    <a:pt x="2576" y="0"/>
                    <a:pt x="20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8;p35"/>
            <p:cNvSpPr/>
            <p:nvPr/>
          </p:nvSpPr>
          <p:spPr>
            <a:xfrm>
              <a:off x="1252775" y="4493275"/>
              <a:ext cx="184450" cy="339175"/>
            </a:xfrm>
            <a:custGeom>
              <a:avLst/>
              <a:gdLst/>
              <a:ahLst/>
              <a:cxnLst/>
              <a:rect l="l" t="t" r="r" b="b"/>
              <a:pathLst>
                <a:path w="7378" h="13567" extrusionOk="0">
                  <a:moveTo>
                    <a:pt x="2944" y="1215"/>
                  </a:moveTo>
                  <a:lnTo>
                    <a:pt x="4741" y="1314"/>
                  </a:lnTo>
                  <a:lnTo>
                    <a:pt x="4741" y="1314"/>
                  </a:lnTo>
                  <a:cubicBezTo>
                    <a:pt x="4069" y="4839"/>
                    <a:pt x="4646" y="8898"/>
                    <a:pt x="4900" y="12513"/>
                  </a:cubicBezTo>
                  <a:lnTo>
                    <a:pt x="4900" y="12513"/>
                  </a:lnTo>
                  <a:cubicBezTo>
                    <a:pt x="4827" y="12514"/>
                    <a:pt x="4754" y="12515"/>
                    <a:pt x="4681" y="12515"/>
                  </a:cubicBezTo>
                  <a:cubicBezTo>
                    <a:pt x="4021" y="12515"/>
                    <a:pt x="3405" y="12460"/>
                    <a:pt x="3066" y="12249"/>
                  </a:cubicBezTo>
                  <a:cubicBezTo>
                    <a:pt x="3063" y="12248"/>
                    <a:pt x="3061" y="12246"/>
                    <a:pt x="3059" y="12245"/>
                  </a:cubicBezTo>
                  <a:lnTo>
                    <a:pt x="3059" y="12245"/>
                  </a:lnTo>
                  <a:cubicBezTo>
                    <a:pt x="3086" y="12255"/>
                    <a:pt x="3113" y="12262"/>
                    <a:pt x="3136" y="12262"/>
                  </a:cubicBezTo>
                  <a:cubicBezTo>
                    <a:pt x="3192" y="12262"/>
                    <a:pt x="3222" y="12221"/>
                    <a:pt x="3164" y="12082"/>
                  </a:cubicBezTo>
                  <a:cubicBezTo>
                    <a:pt x="3075" y="11871"/>
                    <a:pt x="3048" y="11482"/>
                    <a:pt x="3058" y="11244"/>
                  </a:cubicBezTo>
                  <a:cubicBezTo>
                    <a:pt x="3091" y="10421"/>
                    <a:pt x="2948" y="9549"/>
                    <a:pt x="2924" y="8723"/>
                  </a:cubicBezTo>
                  <a:cubicBezTo>
                    <a:pt x="2852" y="6224"/>
                    <a:pt x="2877" y="3717"/>
                    <a:pt x="2944" y="1215"/>
                  </a:cubicBezTo>
                  <a:close/>
                  <a:moveTo>
                    <a:pt x="2408" y="0"/>
                  </a:moveTo>
                  <a:cubicBezTo>
                    <a:pt x="1708" y="0"/>
                    <a:pt x="602" y="337"/>
                    <a:pt x="585" y="877"/>
                  </a:cubicBezTo>
                  <a:cubicBezTo>
                    <a:pt x="465" y="4816"/>
                    <a:pt x="1" y="9238"/>
                    <a:pt x="854" y="13108"/>
                  </a:cubicBezTo>
                  <a:cubicBezTo>
                    <a:pt x="890" y="13269"/>
                    <a:pt x="1167" y="13334"/>
                    <a:pt x="1291" y="13340"/>
                  </a:cubicBezTo>
                  <a:lnTo>
                    <a:pt x="5391" y="13564"/>
                  </a:lnTo>
                  <a:cubicBezTo>
                    <a:pt x="5419" y="13566"/>
                    <a:pt x="5450" y="13567"/>
                    <a:pt x="5485" y="13567"/>
                  </a:cubicBezTo>
                  <a:cubicBezTo>
                    <a:pt x="6041" y="13567"/>
                    <a:pt x="7377" y="13365"/>
                    <a:pt x="7339" y="12692"/>
                  </a:cubicBezTo>
                  <a:cubicBezTo>
                    <a:pt x="7128" y="8881"/>
                    <a:pt x="6368" y="4350"/>
                    <a:pt x="7178" y="603"/>
                  </a:cubicBezTo>
                  <a:cubicBezTo>
                    <a:pt x="7235" y="344"/>
                    <a:pt x="6965" y="247"/>
                    <a:pt x="6751" y="235"/>
                  </a:cubicBezTo>
                  <a:lnTo>
                    <a:pt x="2560" y="6"/>
                  </a:lnTo>
                  <a:lnTo>
                    <a:pt x="2560" y="6"/>
                  </a:lnTo>
                  <a:cubicBezTo>
                    <a:pt x="2512" y="2"/>
                    <a:pt x="2461" y="0"/>
                    <a:pt x="24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9;p35"/>
            <p:cNvSpPr/>
            <p:nvPr/>
          </p:nvSpPr>
          <p:spPr>
            <a:xfrm>
              <a:off x="1451225" y="4505075"/>
              <a:ext cx="184375" cy="337375"/>
            </a:xfrm>
            <a:custGeom>
              <a:avLst/>
              <a:gdLst/>
              <a:ahLst/>
              <a:cxnLst/>
              <a:rect l="l" t="t" r="r" b="b"/>
              <a:pathLst>
                <a:path w="7375" h="13495" extrusionOk="0">
                  <a:moveTo>
                    <a:pt x="2945" y="1144"/>
                  </a:moveTo>
                  <a:lnTo>
                    <a:pt x="4754" y="1243"/>
                  </a:lnTo>
                  <a:lnTo>
                    <a:pt x="4754" y="1243"/>
                  </a:lnTo>
                  <a:cubicBezTo>
                    <a:pt x="4068" y="4787"/>
                    <a:pt x="4651" y="8873"/>
                    <a:pt x="4904" y="12511"/>
                  </a:cubicBezTo>
                  <a:lnTo>
                    <a:pt x="4904" y="12511"/>
                  </a:lnTo>
                  <a:cubicBezTo>
                    <a:pt x="4830" y="12512"/>
                    <a:pt x="4757" y="12513"/>
                    <a:pt x="4684" y="12513"/>
                  </a:cubicBezTo>
                  <a:cubicBezTo>
                    <a:pt x="4018" y="12513"/>
                    <a:pt x="3400" y="12458"/>
                    <a:pt x="3074" y="12245"/>
                  </a:cubicBezTo>
                  <a:cubicBezTo>
                    <a:pt x="3009" y="12202"/>
                    <a:pt x="2974" y="12181"/>
                    <a:pt x="2960" y="12173"/>
                  </a:cubicBezTo>
                  <a:lnTo>
                    <a:pt x="2960" y="12173"/>
                  </a:lnTo>
                  <a:cubicBezTo>
                    <a:pt x="2985" y="12187"/>
                    <a:pt x="3071" y="12231"/>
                    <a:pt x="3132" y="12231"/>
                  </a:cubicBezTo>
                  <a:cubicBezTo>
                    <a:pt x="3190" y="12231"/>
                    <a:pt x="3226" y="12190"/>
                    <a:pt x="3165" y="12044"/>
                  </a:cubicBezTo>
                  <a:cubicBezTo>
                    <a:pt x="3074" y="11831"/>
                    <a:pt x="3050" y="11445"/>
                    <a:pt x="3059" y="11206"/>
                  </a:cubicBezTo>
                  <a:cubicBezTo>
                    <a:pt x="3089" y="10382"/>
                    <a:pt x="2949" y="9514"/>
                    <a:pt x="2925" y="8685"/>
                  </a:cubicBezTo>
                  <a:cubicBezTo>
                    <a:pt x="2853" y="6173"/>
                    <a:pt x="2878" y="3657"/>
                    <a:pt x="2945" y="1144"/>
                  </a:cubicBezTo>
                  <a:close/>
                  <a:moveTo>
                    <a:pt x="2518" y="1"/>
                  </a:moveTo>
                  <a:cubicBezTo>
                    <a:pt x="2489" y="1"/>
                    <a:pt x="2456" y="3"/>
                    <a:pt x="2420" y="8"/>
                  </a:cubicBezTo>
                  <a:lnTo>
                    <a:pt x="2420" y="8"/>
                  </a:lnTo>
                  <a:cubicBezTo>
                    <a:pt x="1720" y="17"/>
                    <a:pt x="601" y="331"/>
                    <a:pt x="585" y="841"/>
                  </a:cubicBezTo>
                  <a:cubicBezTo>
                    <a:pt x="465" y="4779"/>
                    <a:pt x="1" y="9202"/>
                    <a:pt x="853" y="13070"/>
                  </a:cubicBezTo>
                  <a:cubicBezTo>
                    <a:pt x="888" y="13223"/>
                    <a:pt x="1174" y="13263"/>
                    <a:pt x="1281" y="13269"/>
                  </a:cubicBezTo>
                  <a:lnTo>
                    <a:pt x="5381" y="13493"/>
                  </a:lnTo>
                  <a:cubicBezTo>
                    <a:pt x="5404" y="13494"/>
                    <a:pt x="5429" y="13495"/>
                    <a:pt x="5458" y="13495"/>
                  </a:cubicBezTo>
                  <a:cubicBezTo>
                    <a:pt x="5975" y="13495"/>
                    <a:pt x="7374" y="13280"/>
                    <a:pt x="7340" y="12655"/>
                  </a:cubicBezTo>
                  <a:cubicBezTo>
                    <a:pt x="7129" y="8842"/>
                    <a:pt x="6365" y="4303"/>
                    <a:pt x="7174" y="553"/>
                  </a:cubicBezTo>
                  <a:cubicBezTo>
                    <a:pt x="7230" y="300"/>
                    <a:pt x="6960" y="244"/>
                    <a:pt x="6760" y="232"/>
                  </a:cubicBezTo>
                  <a:lnTo>
                    <a:pt x="2544" y="1"/>
                  </a:lnTo>
                  <a:cubicBezTo>
                    <a:pt x="2536" y="1"/>
                    <a:pt x="2527" y="1"/>
                    <a:pt x="25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40;p35"/>
            <p:cNvSpPr/>
            <p:nvPr/>
          </p:nvSpPr>
          <p:spPr>
            <a:xfrm>
              <a:off x="6438550" y="4374275"/>
              <a:ext cx="117850" cy="656450"/>
            </a:xfrm>
            <a:custGeom>
              <a:avLst/>
              <a:gdLst/>
              <a:ahLst/>
              <a:cxnLst/>
              <a:rect l="l" t="t" r="r" b="b"/>
              <a:pathLst>
                <a:path w="4714" h="26258" extrusionOk="0">
                  <a:moveTo>
                    <a:pt x="2075" y="0"/>
                  </a:moveTo>
                  <a:cubicBezTo>
                    <a:pt x="1390" y="0"/>
                    <a:pt x="499" y="361"/>
                    <a:pt x="472" y="834"/>
                  </a:cubicBezTo>
                  <a:cubicBezTo>
                    <a:pt x="0" y="9177"/>
                    <a:pt x="558" y="17699"/>
                    <a:pt x="2214" y="25882"/>
                  </a:cubicBezTo>
                  <a:cubicBezTo>
                    <a:pt x="2267" y="26146"/>
                    <a:pt x="2567" y="26258"/>
                    <a:pt x="2938" y="26258"/>
                  </a:cubicBezTo>
                  <a:cubicBezTo>
                    <a:pt x="3683" y="26258"/>
                    <a:pt x="4714" y="25808"/>
                    <a:pt x="4600" y="25242"/>
                  </a:cubicBezTo>
                  <a:cubicBezTo>
                    <a:pt x="2967" y="17169"/>
                    <a:pt x="2390" y="8755"/>
                    <a:pt x="2857" y="525"/>
                  </a:cubicBezTo>
                  <a:cubicBezTo>
                    <a:pt x="2878" y="152"/>
                    <a:pt x="2520" y="0"/>
                    <a:pt x="20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41;p35"/>
            <p:cNvSpPr/>
            <p:nvPr/>
          </p:nvSpPr>
          <p:spPr>
            <a:xfrm>
              <a:off x="5508325" y="4425050"/>
              <a:ext cx="150225" cy="667725"/>
            </a:xfrm>
            <a:custGeom>
              <a:avLst/>
              <a:gdLst/>
              <a:ahLst/>
              <a:cxnLst/>
              <a:rect l="l" t="t" r="r" b="b"/>
              <a:pathLst>
                <a:path w="6009" h="26709" extrusionOk="0">
                  <a:moveTo>
                    <a:pt x="1804" y="0"/>
                  </a:moveTo>
                  <a:cubicBezTo>
                    <a:pt x="1090" y="0"/>
                    <a:pt x="1" y="374"/>
                    <a:pt x="23" y="918"/>
                  </a:cubicBezTo>
                  <a:lnTo>
                    <a:pt x="23" y="917"/>
                  </a:lnTo>
                  <a:cubicBezTo>
                    <a:pt x="365" y="9404"/>
                    <a:pt x="1037" y="18252"/>
                    <a:pt x="3480" y="26413"/>
                  </a:cubicBezTo>
                  <a:cubicBezTo>
                    <a:pt x="3542" y="26622"/>
                    <a:pt x="3803" y="26709"/>
                    <a:pt x="4131" y="26709"/>
                  </a:cubicBezTo>
                  <a:cubicBezTo>
                    <a:pt x="4890" y="26709"/>
                    <a:pt x="6008" y="26246"/>
                    <a:pt x="5866" y="25772"/>
                  </a:cubicBezTo>
                  <a:cubicBezTo>
                    <a:pt x="3424" y="17612"/>
                    <a:pt x="2752" y="8764"/>
                    <a:pt x="2408" y="278"/>
                  </a:cubicBezTo>
                  <a:cubicBezTo>
                    <a:pt x="2401" y="85"/>
                    <a:pt x="2145" y="0"/>
                    <a:pt x="18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42;p35"/>
            <p:cNvSpPr/>
            <p:nvPr/>
          </p:nvSpPr>
          <p:spPr>
            <a:xfrm>
              <a:off x="6991600" y="4424000"/>
              <a:ext cx="188650" cy="149975"/>
            </a:xfrm>
            <a:custGeom>
              <a:avLst/>
              <a:gdLst/>
              <a:ahLst/>
              <a:cxnLst/>
              <a:rect l="l" t="t" r="r" b="b"/>
              <a:pathLst>
                <a:path w="7546" h="5999" extrusionOk="0">
                  <a:moveTo>
                    <a:pt x="5650" y="0"/>
                  </a:moveTo>
                  <a:cubicBezTo>
                    <a:pt x="4953" y="0"/>
                    <a:pt x="4203" y="174"/>
                    <a:pt x="3593" y="278"/>
                  </a:cubicBezTo>
                  <a:cubicBezTo>
                    <a:pt x="2770" y="418"/>
                    <a:pt x="1949" y="576"/>
                    <a:pt x="1135" y="760"/>
                  </a:cubicBezTo>
                  <a:cubicBezTo>
                    <a:pt x="692" y="858"/>
                    <a:pt x="1" y="1296"/>
                    <a:pt x="145" y="1840"/>
                  </a:cubicBezTo>
                  <a:cubicBezTo>
                    <a:pt x="250" y="2227"/>
                    <a:pt x="659" y="2337"/>
                    <a:pt x="1046" y="2337"/>
                  </a:cubicBezTo>
                  <a:cubicBezTo>
                    <a:pt x="1228" y="2337"/>
                    <a:pt x="1405" y="2312"/>
                    <a:pt x="1544" y="2282"/>
                  </a:cubicBezTo>
                  <a:lnTo>
                    <a:pt x="1542" y="2282"/>
                  </a:lnTo>
                  <a:cubicBezTo>
                    <a:pt x="2071" y="2162"/>
                    <a:pt x="2603" y="2054"/>
                    <a:pt x="3136" y="1955"/>
                  </a:cubicBezTo>
                  <a:cubicBezTo>
                    <a:pt x="3566" y="1876"/>
                    <a:pt x="3997" y="1804"/>
                    <a:pt x="4431" y="1751"/>
                  </a:cubicBezTo>
                  <a:cubicBezTo>
                    <a:pt x="4571" y="1735"/>
                    <a:pt x="4714" y="1727"/>
                    <a:pt x="4856" y="1714"/>
                  </a:cubicBezTo>
                  <a:lnTo>
                    <a:pt x="4856" y="1714"/>
                  </a:lnTo>
                  <a:cubicBezTo>
                    <a:pt x="4865" y="1810"/>
                    <a:pt x="4882" y="1910"/>
                    <a:pt x="4883" y="1965"/>
                  </a:cubicBezTo>
                  <a:cubicBezTo>
                    <a:pt x="4889" y="2425"/>
                    <a:pt x="4853" y="2889"/>
                    <a:pt x="4821" y="3347"/>
                  </a:cubicBezTo>
                  <a:cubicBezTo>
                    <a:pt x="4776" y="3992"/>
                    <a:pt x="4718" y="4635"/>
                    <a:pt x="4646" y="5279"/>
                  </a:cubicBezTo>
                  <a:cubicBezTo>
                    <a:pt x="4591" y="5782"/>
                    <a:pt x="5020" y="5998"/>
                    <a:pt x="5532" y="5998"/>
                  </a:cubicBezTo>
                  <a:cubicBezTo>
                    <a:pt x="6194" y="5998"/>
                    <a:pt x="6993" y="5636"/>
                    <a:pt x="7057" y="5068"/>
                  </a:cubicBezTo>
                  <a:cubicBezTo>
                    <a:pt x="7149" y="4233"/>
                    <a:pt x="7223" y="3397"/>
                    <a:pt x="7266" y="2559"/>
                  </a:cubicBezTo>
                  <a:cubicBezTo>
                    <a:pt x="7309" y="1742"/>
                    <a:pt x="7545" y="487"/>
                    <a:pt x="6582" y="142"/>
                  </a:cubicBezTo>
                  <a:cubicBezTo>
                    <a:pt x="6296" y="39"/>
                    <a:pt x="5979" y="0"/>
                    <a:pt x="56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43;p35"/>
            <p:cNvSpPr/>
            <p:nvPr/>
          </p:nvSpPr>
          <p:spPr>
            <a:xfrm>
              <a:off x="6597875" y="4463975"/>
              <a:ext cx="209750" cy="182225"/>
            </a:xfrm>
            <a:custGeom>
              <a:avLst/>
              <a:gdLst/>
              <a:ahLst/>
              <a:cxnLst/>
              <a:rect l="l" t="t" r="r" b="b"/>
              <a:pathLst>
                <a:path w="8390" h="7289" extrusionOk="0">
                  <a:moveTo>
                    <a:pt x="2640" y="2025"/>
                  </a:moveTo>
                  <a:lnTo>
                    <a:pt x="2640" y="2025"/>
                  </a:lnTo>
                  <a:cubicBezTo>
                    <a:pt x="2642" y="2054"/>
                    <a:pt x="2641" y="2088"/>
                    <a:pt x="2637" y="2124"/>
                  </a:cubicBezTo>
                  <a:lnTo>
                    <a:pt x="2637" y="2124"/>
                  </a:lnTo>
                  <a:cubicBezTo>
                    <a:pt x="2568" y="2119"/>
                    <a:pt x="2475" y="2100"/>
                    <a:pt x="2352" y="2061"/>
                  </a:cubicBezTo>
                  <a:lnTo>
                    <a:pt x="2352" y="2061"/>
                  </a:lnTo>
                  <a:cubicBezTo>
                    <a:pt x="2364" y="2065"/>
                    <a:pt x="2380" y="2067"/>
                    <a:pt x="2398" y="2067"/>
                  </a:cubicBezTo>
                  <a:cubicBezTo>
                    <a:pt x="2457" y="2067"/>
                    <a:pt x="2543" y="2049"/>
                    <a:pt x="2640" y="2025"/>
                  </a:cubicBezTo>
                  <a:close/>
                  <a:moveTo>
                    <a:pt x="5409" y="1"/>
                  </a:moveTo>
                  <a:cubicBezTo>
                    <a:pt x="3852" y="1"/>
                    <a:pt x="2091" y="112"/>
                    <a:pt x="940" y="936"/>
                  </a:cubicBezTo>
                  <a:cubicBezTo>
                    <a:pt x="94" y="1541"/>
                    <a:pt x="118" y="2678"/>
                    <a:pt x="66" y="3621"/>
                  </a:cubicBezTo>
                  <a:cubicBezTo>
                    <a:pt x="13" y="4590"/>
                    <a:pt x="1" y="5565"/>
                    <a:pt x="11" y="6535"/>
                  </a:cubicBezTo>
                  <a:cubicBezTo>
                    <a:pt x="18" y="7064"/>
                    <a:pt x="480" y="7289"/>
                    <a:pt x="999" y="7289"/>
                  </a:cubicBezTo>
                  <a:cubicBezTo>
                    <a:pt x="1669" y="7289"/>
                    <a:pt x="2432" y="6914"/>
                    <a:pt x="2425" y="6336"/>
                  </a:cubicBezTo>
                  <a:cubicBezTo>
                    <a:pt x="2416" y="5607"/>
                    <a:pt x="2424" y="4879"/>
                    <a:pt x="2448" y="4151"/>
                  </a:cubicBezTo>
                  <a:cubicBezTo>
                    <a:pt x="2464" y="3675"/>
                    <a:pt x="2484" y="3200"/>
                    <a:pt x="2528" y="2726"/>
                  </a:cubicBezTo>
                  <a:cubicBezTo>
                    <a:pt x="2540" y="2600"/>
                    <a:pt x="2620" y="2322"/>
                    <a:pt x="2637" y="2124"/>
                  </a:cubicBezTo>
                  <a:lnTo>
                    <a:pt x="2637" y="2124"/>
                  </a:lnTo>
                  <a:cubicBezTo>
                    <a:pt x="2651" y="2125"/>
                    <a:pt x="2663" y="2125"/>
                    <a:pt x="2674" y="2125"/>
                  </a:cubicBezTo>
                  <a:cubicBezTo>
                    <a:pt x="2816" y="2125"/>
                    <a:pt x="2834" y="2055"/>
                    <a:pt x="2805" y="1980"/>
                  </a:cubicBezTo>
                  <a:lnTo>
                    <a:pt x="2805" y="1980"/>
                  </a:lnTo>
                  <a:cubicBezTo>
                    <a:pt x="2749" y="1996"/>
                    <a:pt x="2693" y="2011"/>
                    <a:pt x="2640" y="2025"/>
                  </a:cubicBezTo>
                  <a:lnTo>
                    <a:pt x="2640" y="2025"/>
                  </a:lnTo>
                  <a:cubicBezTo>
                    <a:pt x="2638" y="1997"/>
                    <a:pt x="2634" y="1974"/>
                    <a:pt x="2627" y="1954"/>
                  </a:cubicBezTo>
                  <a:cubicBezTo>
                    <a:pt x="2587" y="1847"/>
                    <a:pt x="2599" y="1808"/>
                    <a:pt x="2631" y="1808"/>
                  </a:cubicBezTo>
                  <a:cubicBezTo>
                    <a:pt x="2678" y="1808"/>
                    <a:pt x="2771" y="1896"/>
                    <a:pt x="2805" y="1980"/>
                  </a:cubicBezTo>
                  <a:lnTo>
                    <a:pt x="2805" y="1980"/>
                  </a:lnTo>
                  <a:cubicBezTo>
                    <a:pt x="2967" y="1933"/>
                    <a:pt x="3130" y="1882"/>
                    <a:pt x="3218" y="1870"/>
                  </a:cubicBezTo>
                  <a:cubicBezTo>
                    <a:pt x="3697" y="1802"/>
                    <a:pt x="4184" y="1770"/>
                    <a:pt x="4667" y="1743"/>
                  </a:cubicBezTo>
                  <a:cubicBezTo>
                    <a:pt x="5207" y="1713"/>
                    <a:pt x="5749" y="1697"/>
                    <a:pt x="6291" y="1697"/>
                  </a:cubicBezTo>
                  <a:cubicBezTo>
                    <a:pt x="6375" y="1697"/>
                    <a:pt x="6460" y="1697"/>
                    <a:pt x="6545" y="1698"/>
                  </a:cubicBezTo>
                  <a:cubicBezTo>
                    <a:pt x="6549" y="1698"/>
                    <a:pt x="6553" y="1698"/>
                    <a:pt x="6557" y="1698"/>
                  </a:cubicBezTo>
                  <a:cubicBezTo>
                    <a:pt x="7887" y="1698"/>
                    <a:pt x="8390" y="29"/>
                    <a:pt x="6774" y="15"/>
                  </a:cubicBezTo>
                  <a:cubicBezTo>
                    <a:pt x="6355" y="11"/>
                    <a:pt x="5892" y="1"/>
                    <a:pt x="540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4;p35"/>
            <p:cNvSpPr/>
            <p:nvPr/>
          </p:nvSpPr>
          <p:spPr>
            <a:xfrm>
              <a:off x="6978525" y="4696425"/>
              <a:ext cx="195475" cy="174150"/>
            </a:xfrm>
            <a:custGeom>
              <a:avLst/>
              <a:gdLst/>
              <a:ahLst/>
              <a:cxnLst/>
              <a:rect l="l" t="t" r="r" b="b"/>
              <a:pathLst>
                <a:path w="7819" h="6966" extrusionOk="0">
                  <a:moveTo>
                    <a:pt x="6999" y="0"/>
                  </a:moveTo>
                  <a:cubicBezTo>
                    <a:pt x="6293" y="0"/>
                    <a:pt x="5070" y="343"/>
                    <a:pt x="5100" y="815"/>
                  </a:cubicBezTo>
                  <a:cubicBezTo>
                    <a:pt x="5168" y="1879"/>
                    <a:pt x="5412" y="3825"/>
                    <a:pt x="4750" y="4729"/>
                  </a:cubicBezTo>
                  <a:cubicBezTo>
                    <a:pt x="4386" y="5224"/>
                    <a:pt x="3433" y="5392"/>
                    <a:pt x="2870" y="5580"/>
                  </a:cubicBezTo>
                  <a:cubicBezTo>
                    <a:pt x="2326" y="5762"/>
                    <a:pt x="1779" y="5931"/>
                    <a:pt x="1227" y="6088"/>
                  </a:cubicBezTo>
                  <a:cubicBezTo>
                    <a:pt x="1035" y="6142"/>
                    <a:pt x="1" y="6431"/>
                    <a:pt x="132" y="6778"/>
                  </a:cubicBezTo>
                  <a:cubicBezTo>
                    <a:pt x="186" y="6920"/>
                    <a:pt x="371" y="6966"/>
                    <a:pt x="588" y="6966"/>
                  </a:cubicBezTo>
                  <a:cubicBezTo>
                    <a:pt x="910" y="6966"/>
                    <a:pt x="1300" y="6864"/>
                    <a:pt x="1425" y="6829"/>
                  </a:cubicBezTo>
                  <a:cubicBezTo>
                    <a:pt x="2275" y="6588"/>
                    <a:pt x="3118" y="6324"/>
                    <a:pt x="3953" y="6038"/>
                  </a:cubicBezTo>
                  <a:cubicBezTo>
                    <a:pt x="4845" y="5731"/>
                    <a:pt x="6013" y="5420"/>
                    <a:pt x="6735" y="4775"/>
                  </a:cubicBezTo>
                  <a:cubicBezTo>
                    <a:pt x="7818" y="3805"/>
                    <a:pt x="7569" y="1484"/>
                    <a:pt x="7487" y="175"/>
                  </a:cubicBezTo>
                  <a:cubicBezTo>
                    <a:pt x="7479" y="54"/>
                    <a:pt x="7280" y="0"/>
                    <a:pt x="699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45;p35"/>
            <p:cNvSpPr/>
            <p:nvPr/>
          </p:nvSpPr>
          <p:spPr>
            <a:xfrm>
              <a:off x="6595625" y="4774175"/>
              <a:ext cx="229675" cy="151875"/>
            </a:xfrm>
            <a:custGeom>
              <a:avLst/>
              <a:gdLst/>
              <a:ahLst/>
              <a:cxnLst/>
              <a:rect l="l" t="t" r="r" b="b"/>
              <a:pathLst>
                <a:path w="9187" h="6075" extrusionOk="0">
                  <a:moveTo>
                    <a:pt x="1985" y="1"/>
                  </a:moveTo>
                  <a:cubicBezTo>
                    <a:pt x="1325" y="1"/>
                    <a:pt x="573" y="374"/>
                    <a:pt x="553" y="978"/>
                  </a:cubicBezTo>
                  <a:lnTo>
                    <a:pt x="555" y="977"/>
                  </a:lnTo>
                  <a:lnTo>
                    <a:pt x="555" y="977"/>
                  </a:lnTo>
                  <a:cubicBezTo>
                    <a:pt x="511" y="2324"/>
                    <a:pt x="0" y="5789"/>
                    <a:pt x="1896" y="6044"/>
                  </a:cubicBezTo>
                  <a:cubicBezTo>
                    <a:pt x="2053" y="6065"/>
                    <a:pt x="2213" y="6074"/>
                    <a:pt x="2376" y="6074"/>
                  </a:cubicBezTo>
                  <a:cubicBezTo>
                    <a:pt x="3312" y="6074"/>
                    <a:pt x="4329" y="5764"/>
                    <a:pt x="5202" y="5577"/>
                  </a:cubicBezTo>
                  <a:cubicBezTo>
                    <a:pt x="6089" y="5386"/>
                    <a:pt x="6972" y="5179"/>
                    <a:pt x="7854" y="4958"/>
                  </a:cubicBezTo>
                  <a:cubicBezTo>
                    <a:pt x="9187" y="4621"/>
                    <a:pt x="8960" y="3247"/>
                    <a:pt x="7822" y="3247"/>
                  </a:cubicBezTo>
                  <a:cubicBezTo>
                    <a:pt x="7695" y="3247"/>
                    <a:pt x="7557" y="3264"/>
                    <a:pt x="7409" y="3302"/>
                  </a:cubicBezTo>
                  <a:cubicBezTo>
                    <a:pt x="6837" y="3446"/>
                    <a:pt x="6261" y="3585"/>
                    <a:pt x="5684" y="3716"/>
                  </a:cubicBezTo>
                  <a:cubicBezTo>
                    <a:pt x="4922" y="3890"/>
                    <a:pt x="3879" y="3908"/>
                    <a:pt x="3125" y="4181"/>
                  </a:cubicBezTo>
                  <a:lnTo>
                    <a:pt x="3125" y="4181"/>
                  </a:lnTo>
                  <a:cubicBezTo>
                    <a:pt x="3132" y="3766"/>
                    <a:pt x="2985" y="3237"/>
                    <a:pt x="2973" y="2839"/>
                  </a:cubicBezTo>
                  <a:cubicBezTo>
                    <a:pt x="2951" y="2161"/>
                    <a:pt x="2952" y="1480"/>
                    <a:pt x="2973" y="802"/>
                  </a:cubicBezTo>
                  <a:cubicBezTo>
                    <a:pt x="2991" y="243"/>
                    <a:pt x="2518" y="1"/>
                    <a:pt x="19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46;p35"/>
            <p:cNvSpPr/>
            <p:nvPr/>
          </p:nvSpPr>
          <p:spPr>
            <a:xfrm>
              <a:off x="5761950" y="4564800"/>
              <a:ext cx="353400" cy="375925"/>
            </a:xfrm>
            <a:custGeom>
              <a:avLst/>
              <a:gdLst/>
              <a:ahLst/>
              <a:cxnLst/>
              <a:rect l="l" t="t" r="r" b="b"/>
              <a:pathLst>
                <a:path w="14136" h="15037" extrusionOk="0">
                  <a:moveTo>
                    <a:pt x="9602" y="1644"/>
                  </a:moveTo>
                  <a:lnTo>
                    <a:pt x="9602" y="1644"/>
                  </a:lnTo>
                  <a:cubicBezTo>
                    <a:pt x="9817" y="2339"/>
                    <a:pt x="10226" y="3187"/>
                    <a:pt x="10330" y="3777"/>
                  </a:cubicBezTo>
                  <a:cubicBezTo>
                    <a:pt x="10822" y="6594"/>
                    <a:pt x="11042" y="9587"/>
                    <a:pt x="10860" y="12442"/>
                  </a:cubicBezTo>
                  <a:cubicBezTo>
                    <a:pt x="10854" y="12531"/>
                    <a:pt x="10836" y="12643"/>
                    <a:pt x="10812" y="12768"/>
                  </a:cubicBezTo>
                  <a:lnTo>
                    <a:pt x="10812" y="12768"/>
                  </a:lnTo>
                  <a:cubicBezTo>
                    <a:pt x="10102" y="11906"/>
                    <a:pt x="9043" y="11051"/>
                    <a:pt x="8454" y="10189"/>
                  </a:cubicBezTo>
                  <a:cubicBezTo>
                    <a:pt x="8375" y="10074"/>
                    <a:pt x="8209" y="10039"/>
                    <a:pt x="8031" y="10039"/>
                  </a:cubicBezTo>
                  <a:cubicBezTo>
                    <a:pt x="7830" y="10039"/>
                    <a:pt x="7614" y="10084"/>
                    <a:pt x="7494" y="10108"/>
                  </a:cubicBezTo>
                  <a:cubicBezTo>
                    <a:pt x="7112" y="10184"/>
                    <a:pt x="4690" y="10512"/>
                    <a:pt x="3094" y="10909"/>
                  </a:cubicBezTo>
                  <a:lnTo>
                    <a:pt x="3094" y="10909"/>
                  </a:lnTo>
                  <a:cubicBezTo>
                    <a:pt x="3064" y="10711"/>
                    <a:pt x="3044" y="10512"/>
                    <a:pt x="3032" y="10313"/>
                  </a:cubicBezTo>
                  <a:cubicBezTo>
                    <a:pt x="3111" y="9872"/>
                    <a:pt x="2996" y="9310"/>
                    <a:pt x="2993" y="8865"/>
                  </a:cubicBezTo>
                  <a:cubicBezTo>
                    <a:pt x="2989" y="7957"/>
                    <a:pt x="3018" y="7045"/>
                    <a:pt x="3060" y="6138"/>
                  </a:cubicBezTo>
                  <a:lnTo>
                    <a:pt x="3060" y="6138"/>
                  </a:lnTo>
                  <a:cubicBezTo>
                    <a:pt x="3550" y="5013"/>
                    <a:pt x="7088" y="5296"/>
                    <a:pt x="8030" y="4164"/>
                  </a:cubicBezTo>
                  <a:cubicBezTo>
                    <a:pt x="8425" y="3688"/>
                    <a:pt x="8665" y="3007"/>
                    <a:pt x="9010" y="2488"/>
                  </a:cubicBezTo>
                  <a:cubicBezTo>
                    <a:pt x="9194" y="2210"/>
                    <a:pt x="9443" y="1936"/>
                    <a:pt x="9602" y="1644"/>
                  </a:cubicBezTo>
                  <a:close/>
                  <a:moveTo>
                    <a:pt x="10604" y="1"/>
                  </a:moveTo>
                  <a:cubicBezTo>
                    <a:pt x="8277" y="1"/>
                    <a:pt x="6728" y="2575"/>
                    <a:pt x="5749" y="4468"/>
                  </a:cubicBezTo>
                  <a:lnTo>
                    <a:pt x="5749" y="4468"/>
                  </a:lnTo>
                  <a:cubicBezTo>
                    <a:pt x="3837" y="4722"/>
                    <a:pt x="1192" y="5224"/>
                    <a:pt x="695" y="6624"/>
                  </a:cubicBezTo>
                  <a:cubicBezTo>
                    <a:pt x="693" y="6631"/>
                    <a:pt x="691" y="6638"/>
                    <a:pt x="691" y="6644"/>
                  </a:cubicBezTo>
                  <a:lnTo>
                    <a:pt x="691" y="6644"/>
                  </a:lnTo>
                  <a:cubicBezTo>
                    <a:pt x="682" y="6669"/>
                    <a:pt x="677" y="6696"/>
                    <a:pt x="676" y="6722"/>
                  </a:cubicBezTo>
                  <a:cubicBezTo>
                    <a:pt x="623" y="7810"/>
                    <a:pt x="1" y="11537"/>
                    <a:pt x="1075" y="12160"/>
                  </a:cubicBezTo>
                  <a:cubicBezTo>
                    <a:pt x="1181" y="12222"/>
                    <a:pt x="1310" y="12247"/>
                    <a:pt x="1453" y="12247"/>
                  </a:cubicBezTo>
                  <a:cubicBezTo>
                    <a:pt x="2009" y="12247"/>
                    <a:pt x="2775" y="11866"/>
                    <a:pt x="3169" y="11758"/>
                  </a:cubicBezTo>
                  <a:cubicBezTo>
                    <a:pt x="4176" y="11482"/>
                    <a:pt x="5204" y="11271"/>
                    <a:pt x="6230" y="11067"/>
                  </a:cubicBezTo>
                  <a:lnTo>
                    <a:pt x="6230" y="11067"/>
                  </a:lnTo>
                  <a:cubicBezTo>
                    <a:pt x="7241" y="12555"/>
                    <a:pt x="8923" y="15037"/>
                    <a:pt x="10854" y="15037"/>
                  </a:cubicBezTo>
                  <a:cubicBezTo>
                    <a:pt x="11275" y="15037"/>
                    <a:pt x="11707" y="14919"/>
                    <a:pt x="12147" y="14648"/>
                  </a:cubicBezTo>
                  <a:cubicBezTo>
                    <a:pt x="14136" y="13422"/>
                    <a:pt x="13304" y="9031"/>
                    <a:pt x="13170" y="7107"/>
                  </a:cubicBezTo>
                  <a:cubicBezTo>
                    <a:pt x="13048" y="5366"/>
                    <a:pt x="13274" y="177"/>
                    <a:pt x="10822" y="8"/>
                  </a:cubicBezTo>
                  <a:cubicBezTo>
                    <a:pt x="10749" y="3"/>
                    <a:pt x="10676" y="1"/>
                    <a:pt x="106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7;p35"/>
            <p:cNvSpPr/>
            <p:nvPr/>
          </p:nvSpPr>
          <p:spPr>
            <a:xfrm>
              <a:off x="6058275" y="4538425"/>
              <a:ext cx="206450" cy="144950"/>
            </a:xfrm>
            <a:custGeom>
              <a:avLst/>
              <a:gdLst/>
              <a:ahLst/>
              <a:cxnLst/>
              <a:rect l="l" t="t" r="r" b="b"/>
              <a:pathLst>
                <a:path w="8258" h="5798" extrusionOk="0">
                  <a:moveTo>
                    <a:pt x="7519" y="0"/>
                  </a:moveTo>
                  <a:cubicBezTo>
                    <a:pt x="7034" y="0"/>
                    <a:pt x="6387" y="220"/>
                    <a:pt x="6038" y="468"/>
                  </a:cubicBezTo>
                  <a:cubicBezTo>
                    <a:pt x="4001" y="1911"/>
                    <a:pt x="2174" y="3694"/>
                    <a:pt x="360" y="5401"/>
                  </a:cubicBezTo>
                  <a:cubicBezTo>
                    <a:pt x="0" y="5739"/>
                    <a:pt x="582" y="5798"/>
                    <a:pt x="854" y="5798"/>
                  </a:cubicBezTo>
                  <a:cubicBezTo>
                    <a:pt x="881" y="5798"/>
                    <a:pt x="905" y="5797"/>
                    <a:pt x="925" y="5796"/>
                  </a:cubicBezTo>
                  <a:cubicBezTo>
                    <a:pt x="1436" y="5767"/>
                    <a:pt x="2134" y="5588"/>
                    <a:pt x="2522" y="5225"/>
                  </a:cubicBezTo>
                  <a:lnTo>
                    <a:pt x="2521" y="5225"/>
                  </a:lnTo>
                  <a:cubicBezTo>
                    <a:pt x="4231" y="3616"/>
                    <a:pt x="5949" y="1901"/>
                    <a:pt x="7867" y="542"/>
                  </a:cubicBezTo>
                  <a:cubicBezTo>
                    <a:pt x="8257" y="265"/>
                    <a:pt x="8152" y="87"/>
                    <a:pt x="7725" y="16"/>
                  </a:cubicBezTo>
                  <a:cubicBezTo>
                    <a:pt x="7661" y="5"/>
                    <a:pt x="7592" y="0"/>
                    <a:pt x="75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48;p35"/>
            <p:cNvSpPr/>
            <p:nvPr/>
          </p:nvSpPr>
          <p:spPr>
            <a:xfrm>
              <a:off x="6060775" y="4706700"/>
              <a:ext cx="241350" cy="47200"/>
            </a:xfrm>
            <a:custGeom>
              <a:avLst/>
              <a:gdLst/>
              <a:ahLst/>
              <a:cxnLst/>
              <a:rect l="l" t="t" r="r" b="b"/>
              <a:pathLst>
                <a:path w="9654" h="1888" extrusionOk="0">
                  <a:moveTo>
                    <a:pt x="8624" y="0"/>
                  </a:moveTo>
                  <a:cubicBezTo>
                    <a:pt x="8471" y="0"/>
                    <a:pt x="8295" y="24"/>
                    <a:pt x="8098" y="78"/>
                  </a:cubicBezTo>
                  <a:cubicBezTo>
                    <a:pt x="6833" y="421"/>
                    <a:pt x="5489" y="527"/>
                    <a:pt x="4158" y="527"/>
                  </a:cubicBezTo>
                  <a:cubicBezTo>
                    <a:pt x="3603" y="527"/>
                    <a:pt x="3050" y="509"/>
                    <a:pt x="2507" y="481"/>
                  </a:cubicBezTo>
                  <a:cubicBezTo>
                    <a:pt x="2491" y="481"/>
                    <a:pt x="2475" y="480"/>
                    <a:pt x="2459" y="480"/>
                  </a:cubicBezTo>
                  <a:cubicBezTo>
                    <a:pt x="1536" y="480"/>
                    <a:pt x="0" y="1763"/>
                    <a:pt x="1582" y="1843"/>
                  </a:cubicBezTo>
                  <a:cubicBezTo>
                    <a:pt x="2135" y="1871"/>
                    <a:pt x="2695" y="1887"/>
                    <a:pt x="3258" y="1887"/>
                  </a:cubicBezTo>
                  <a:cubicBezTo>
                    <a:pt x="4998" y="1887"/>
                    <a:pt x="6760" y="1732"/>
                    <a:pt x="8421" y="1281"/>
                  </a:cubicBezTo>
                  <a:cubicBezTo>
                    <a:pt x="9653" y="947"/>
                    <a:pt x="9591" y="0"/>
                    <a:pt x="8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9;p35"/>
            <p:cNvSpPr/>
            <p:nvPr/>
          </p:nvSpPr>
          <p:spPr>
            <a:xfrm>
              <a:off x="6079250" y="4805450"/>
              <a:ext cx="247650" cy="151375"/>
            </a:xfrm>
            <a:custGeom>
              <a:avLst/>
              <a:gdLst/>
              <a:ahLst/>
              <a:cxnLst/>
              <a:rect l="l" t="t" r="r" b="b"/>
              <a:pathLst>
                <a:path w="9906" h="6055" extrusionOk="0">
                  <a:moveTo>
                    <a:pt x="2054" y="1"/>
                  </a:moveTo>
                  <a:cubicBezTo>
                    <a:pt x="1130" y="1"/>
                    <a:pt x="0" y="905"/>
                    <a:pt x="856" y="1600"/>
                  </a:cubicBezTo>
                  <a:cubicBezTo>
                    <a:pt x="2830" y="3199"/>
                    <a:pt x="4943" y="4992"/>
                    <a:pt x="7305" y="5977"/>
                  </a:cubicBezTo>
                  <a:cubicBezTo>
                    <a:pt x="7433" y="6030"/>
                    <a:pt x="7571" y="6054"/>
                    <a:pt x="7713" y="6054"/>
                  </a:cubicBezTo>
                  <a:cubicBezTo>
                    <a:pt x="8719" y="6054"/>
                    <a:pt x="9906" y="4855"/>
                    <a:pt x="8675" y="4341"/>
                  </a:cubicBezTo>
                  <a:cubicBezTo>
                    <a:pt x="6492" y="3429"/>
                    <a:pt x="4516" y="1681"/>
                    <a:pt x="2691" y="202"/>
                  </a:cubicBezTo>
                  <a:cubicBezTo>
                    <a:pt x="2518" y="62"/>
                    <a:pt x="2293" y="1"/>
                    <a:pt x="20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 descr="Chiếc xe cẩu bị cháy sau khi cần cẩu chạm đường dây điện  /// ẢNH CTV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00" y="732022"/>
            <a:ext cx="4368667" cy="31233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119619" y="4311488"/>
            <a:ext cx="2937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err="1"/>
              <a:t>Cần</a:t>
            </a:r>
            <a:r>
              <a:rPr lang="en-GB" sz="1800" dirty="0"/>
              <a:t> </a:t>
            </a:r>
            <a:r>
              <a:rPr lang="en-GB" sz="1800" dirty="0" err="1"/>
              <a:t>cẩu</a:t>
            </a:r>
            <a:r>
              <a:rPr lang="en-GB" sz="1800" dirty="0"/>
              <a:t> </a:t>
            </a:r>
            <a:r>
              <a:rPr lang="en-GB" sz="1800" dirty="0" err="1"/>
              <a:t>chạm</a:t>
            </a:r>
            <a:r>
              <a:rPr lang="en-GB" sz="1800" dirty="0"/>
              <a:t> </a:t>
            </a:r>
            <a:r>
              <a:rPr lang="en-GB" sz="1800" dirty="0" err="1"/>
              <a:t>đường</a:t>
            </a:r>
            <a:r>
              <a:rPr lang="en-GB" sz="1800" dirty="0"/>
              <a:t> </a:t>
            </a:r>
            <a:r>
              <a:rPr lang="en-GB" sz="1800" dirty="0" err="1"/>
              <a:t>dây</a:t>
            </a:r>
            <a:r>
              <a:rPr lang="en-GB" sz="1800" dirty="0"/>
              <a:t> </a:t>
            </a:r>
            <a:r>
              <a:rPr lang="en-GB" sz="1800" dirty="0" err="1"/>
              <a:t>điện</a:t>
            </a:r>
            <a:r>
              <a:rPr lang="en-GB" sz="1800" dirty="0"/>
              <a:t> </a:t>
            </a:r>
            <a:r>
              <a:rPr lang="en-GB" sz="1800" dirty="0" err="1"/>
              <a:t>trung</a:t>
            </a:r>
            <a:r>
              <a:rPr lang="en-GB" sz="1800" dirty="0"/>
              <a:t> </a:t>
            </a:r>
            <a:r>
              <a:rPr lang="en-GB" sz="1800" dirty="0" err="1"/>
              <a:t>thế</a:t>
            </a:r>
            <a:endParaRPr lang="en-US" sz="32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27"/>
          <p:cNvGrpSpPr/>
          <p:nvPr/>
        </p:nvGrpSpPr>
        <p:grpSpPr>
          <a:xfrm>
            <a:off x="-469390" y="245003"/>
            <a:ext cx="1490486" cy="960916"/>
            <a:chOff x="-75881" y="2283499"/>
            <a:chExt cx="772313" cy="497910"/>
          </a:xfrm>
        </p:grpSpPr>
        <p:sp>
          <p:nvSpPr>
            <p:cNvPr id="720" name="Google Shape;720;p27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713;p27"/>
          <p:cNvSpPr/>
          <p:nvPr/>
        </p:nvSpPr>
        <p:spPr>
          <a:xfrm rot="5400000">
            <a:off x="3765897" y="-1863513"/>
            <a:ext cx="1141002" cy="5127875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Picture 3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36" y="1412124"/>
            <a:ext cx="5388764" cy="3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https://i.pinimg.com/564x/e7/02/77/e702778f2a272bfa63e9eb5eee103f5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79" y="1764000"/>
            <a:ext cx="2095200" cy="20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67660" y="245003"/>
            <a:ext cx="434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an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cố</a:t>
            </a:r>
            <a:endParaRPr lang="en-US" sz="24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3"/>
          <p:cNvSpPr txBox="1">
            <a:spLocks noGrp="1"/>
          </p:cNvSpPr>
          <p:nvPr>
            <p:ph type="ctrTitle"/>
          </p:nvPr>
        </p:nvSpPr>
        <p:spPr>
          <a:xfrm>
            <a:off x="2887290" y="418417"/>
            <a:ext cx="3348560" cy="1252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 smtClean="0">
                <a:latin typeface="+mj-lt"/>
              </a:rPr>
              <a:t>Các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biện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pháp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phòng</a:t>
            </a:r>
            <a:r>
              <a:rPr lang="en-US" sz="3600" b="1" dirty="0" smtClean="0">
                <a:latin typeface="+mj-lt"/>
              </a:rPr>
              <a:t> </a:t>
            </a:r>
            <a:r>
              <a:rPr lang="en-US" sz="3600" b="1" dirty="0" err="1" smtClean="0">
                <a:latin typeface="+mj-lt"/>
              </a:rPr>
              <a:t>tránh</a:t>
            </a:r>
            <a:endParaRPr sz="3600" b="1" dirty="0">
              <a:latin typeface="+mj-lt"/>
            </a:endParaRPr>
          </a:p>
        </p:txBody>
      </p:sp>
      <p:grpSp>
        <p:nvGrpSpPr>
          <p:cNvPr id="907" name="Google Shape;907;p33"/>
          <p:cNvGrpSpPr/>
          <p:nvPr/>
        </p:nvGrpSpPr>
        <p:grpSpPr>
          <a:xfrm>
            <a:off x="6517039" y="1486934"/>
            <a:ext cx="1921361" cy="1825171"/>
            <a:chOff x="6523078" y="1452929"/>
            <a:chExt cx="985865" cy="921982"/>
          </a:xfrm>
        </p:grpSpPr>
        <p:sp>
          <p:nvSpPr>
            <p:cNvPr id="908" name="Google Shape;908;p33"/>
            <p:cNvSpPr/>
            <p:nvPr/>
          </p:nvSpPr>
          <p:spPr>
            <a:xfrm>
              <a:off x="6523078" y="1452929"/>
              <a:ext cx="985865" cy="921982"/>
            </a:xfrm>
            <a:custGeom>
              <a:avLst/>
              <a:gdLst/>
              <a:ahLst/>
              <a:cxnLst/>
              <a:rect l="l" t="t" r="r" b="b"/>
              <a:pathLst>
                <a:path w="76158" h="71223" extrusionOk="0">
                  <a:moveTo>
                    <a:pt x="41650" y="0"/>
                  </a:moveTo>
                  <a:cubicBezTo>
                    <a:pt x="41179" y="0"/>
                    <a:pt x="40707" y="11"/>
                    <a:pt x="40237" y="21"/>
                  </a:cubicBezTo>
                  <a:cubicBezTo>
                    <a:pt x="39263" y="41"/>
                    <a:pt x="38264" y="61"/>
                    <a:pt x="37330" y="295"/>
                  </a:cubicBezTo>
                  <a:cubicBezTo>
                    <a:pt x="36644" y="464"/>
                    <a:pt x="35869" y="648"/>
                    <a:pt x="35259" y="670"/>
                  </a:cubicBezTo>
                  <a:cubicBezTo>
                    <a:pt x="34444" y="698"/>
                    <a:pt x="33657" y="981"/>
                    <a:pt x="33087" y="1250"/>
                  </a:cubicBezTo>
                  <a:cubicBezTo>
                    <a:pt x="32107" y="1715"/>
                    <a:pt x="31043" y="1832"/>
                    <a:pt x="30063" y="2289"/>
                  </a:cubicBezTo>
                  <a:cubicBezTo>
                    <a:pt x="28473" y="3030"/>
                    <a:pt x="26804" y="3642"/>
                    <a:pt x="25389" y="4669"/>
                  </a:cubicBezTo>
                  <a:cubicBezTo>
                    <a:pt x="23592" y="5973"/>
                    <a:pt x="21750" y="7186"/>
                    <a:pt x="20260" y="8953"/>
                  </a:cubicBezTo>
                  <a:cubicBezTo>
                    <a:pt x="19091" y="10336"/>
                    <a:pt x="17945" y="11775"/>
                    <a:pt x="16714" y="13127"/>
                  </a:cubicBezTo>
                  <a:cubicBezTo>
                    <a:pt x="15254" y="14734"/>
                    <a:pt x="14165" y="16669"/>
                    <a:pt x="13046" y="18561"/>
                  </a:cubicBezTo>
                  <a:cubicBezTo>
                    <a:pt x="11919" y="20468"/>
                    <a:pt x="11288" y="22518"/>
                    <a:pt x="10747" y="24625"/>
                  </a:cubicBezTo>
                  <a:cubicBezTo>
                    <a:pt x="10571" y="25314"/>
                    <a:pt x="10396" y="26004"/>
                    <a:pt x="10220" y="26695"/>
                  </a:cubicBezTo>
                  <a:cubicBezTo>
                    <a:pt x="10146" y="26984"/>
                    <a:pt x="10057" y="27130"/>
                    <a:pt x="9804" y="27130"/>
                  </a:cubicBezTo>
                  <a:cubicBezTo>
                    <a:pt x="9726" y="27130"/>
                    <a:pt x="9633" y="27116"/>
                    <a:pt x="9520" y="27089"/>
                  </a:cubicBezTo>
                  <a:cubicBezTo>
                    <a:pt x="8330" y="26796"/>
                    <a:pt x="7273" y="26143"/>
                    <a:pt x="6108" y="25846"/>
                  </a:cubicBezTo>
                  <a:cubicBezTo>
                    <a:pt x="4802" y="25513"/>
                    <a:pt x="3582" y="24953"/>
                    <a:pt x="2285" y="24593"/>
                  </a:cubicBezTo>
                  <a:cubicBezTo>
                    <a:pt x="1923" y="24494"/>
                    <a:pt x="1620" y="24437"/>
                    <a:pt x="1366" y="24437"/>
                  </a:cubicBezTo>
                  <a:cubicBezTo>
                    <a:pt x="728" y="24437"/>
                    <a:pt x="409" y="24795"/>
                    <a:pt x="296" y="25724"/>
                  </a:cubicBezTo>
                  <a:cubicBezTo>
                    <a:pt x="83" y="27467"/>
                    <a:pt x="1" y="29217"/>
                    <a:pt x="83" y="30971"/>
                  </a:cubicBezTo>
                  <a:cubicBezTo>
                    <a:pt x="161" y="32581"/>
                    <a:pt x="346" y="34167"/>
                    <a:pt x="783" y="35732"/>
                  </a:cubicBezTo>
                  <a:cubicBezTo>
                    <a:pt x="1088" y="36822"/>
                    <a:pt x="1193" y="37972"/>
                    <a:pt x="1581" y="39043"/>
                  </a:cubicBezTo>
                  <a:cubicBezTo>
                    <a:pt x="2243" y="40870"/>
                    <a:pt x="2916" y="42691"/>
                    <a:pt x="3638" y="44494"/>
                  </a:cubicBezTo>
                  <a:cubicBezTo>
                    <a:pt x="4025" y="45463"/>
                    <a:pt x="4406" y="46472"/>
                    <a:pt x="5005" y="47308"/>
                  </a:cubicBezTo>
                  <a:cubicBezTo>
                    <a:pt x="5561" y="48086"/>
                    <a:pt x="6065" y="48909"/>
                    <a:pt x="6525" y="49718"/>
                  </a:cubicBezTo>
                  <a:cubicBezTo>
                    <a:pt x="7180" y="50866"/>
                    <a:pt x="7917" y="51941"/>
                    <a:pt x="8689" y="52997"/>
                  </a:cubicBezTo>
                  <a:cubicBezTo>
                    <a:pt x="9335" y="53881"/>
                    <a:pt x="10112" y="54670"/>
                    <a:pt x="10760" y="55553"/>
                  </a:cubicBezTo>
                  <a:cubicBezTo>
                    <a:pt x="11271" y="56252"/>
                    <a:pt x="11887" y="56837"/>
                    <a:pt x="12474" y="57459"/>
                  </a:cubicBezTo>
                  <a:cubicBezTo>
                    <a:pt x="13021" y="58039"/>
                    <a:pt x="13809" y="58403"/>
                    <a:pt x="14100" y="59226"/>
                  </a:cubicBezTo>
                  <a:cubicBezTo>
                    <a:pt x="14135" y="59324"/>
                    <a:pt x="14291" y="59417"/>
                    <a:pt x="14408" y="59442"/>
                  </a:cubicBezTo>
                  <a:cubicBezTo>
                    <a:pt x="14935" y="59559"/>
                    <a:pt x="15257" y="59987"/>
                    <a:pt x="15658" y="60279"/>
                  </a:cubicBezTo>
                  <a:cubicBezTo>
                    <a:pt x="16584" y="60951"/>
                    <a:pt x="17220" y="61950"/>
                    <a:pt x="18264" y="62519"/>
                  </a:cubicBezTo>
                  <a:cubicBezTo>
                    <a:pt x="19454" y="63168"/>
                    <a:pt x="20498" y="64062"/>
                    <a:pt x="21574" y="64871"/>
                  </a:cubicBezTo>
                  <a:cubicBezTo>
                    <a:pt x="22995" y="65938"/>
                    <a:pt x="24577" y="66628"/>
                    <a:pt x="26162" y="67315"/>
                  </a:cubicBezTo>
                  <a:cubicBezTo>
                    <a:pt x="26670" y="67536"/>
                    <a:pt x="27055" y="67884"/>
                    <a:pt x="27528" y="68115"/>
                  </a:cubicBezTo>
                  <a:cubicBezTo>
                    <a:pt x="28680" y="68675"/>
                    <a:pt x="29945" y="68919"/>
                    <a:pt x="31152" y="69311"/>
                  </a:cubicBezTo>
                  <a:cubicBezTo>
                    <a:pt x="32775" y="69838"/>
                    <a:pt x="34396" y="70412"/>
                    <a:pt x="36082" y="70745"/>
                  </a:cubicBezTo>
                  <a:cubicBezTo>
                    <a:pt x="36490" y="70828"/>
                    <a:pt x="36902" y="70884"/>
                    <a:pt x="37317" y="70910"/>
                  </a:cubicBezTo>
                  <a:cubicBezTo>
                    <a:pt x="38025" y="70956"/>
                    <a:pt x="38723" y="71086"/>
                    <a:pt x="39439" y="71086"/>
                  </a:cubicBezTo>
                  <a:cubicBezTo>
                    <a:pt x="39556" y="71086"/>
                    <a:pt x="39673" y="71083"/>
                    <a:pt x="39791" y="71075"/>
                  </a:cubicBezTo>
                  <a:cubicBezTo>
                    <a:pt x="39827" y="71073"/>
                    <a:pt x="39864" y="71072"/>
                    <a:pt x="39901" y="71072"/>
                  </a:cubicBezTo>
                  <a:cubicBezTo>
                    <a:pt x="40342" y="71072"/>
                    <a:pt x="40807" y="71223"/>
                    <a:pt x="41236" y="71223"/>
                  </a:cubicBezTo>
                  <a:cubicBezTo>
                    <a:pt x="41351" y="71223"/>
                    <a:pt x="41464" y="71212"/>
                    <a:pt x="41573" y="71184"/>
                  </a:cubicBezTo>
                  <a:cubicBezTo>
                    <a:pt x="42074" y="71056"/>
                    <a:pt x="42575" y="71006"/>
                    <a:pt x="43070" y="71006"/>
                  </a:cubicBezTo>
                  <a:cubicBezTo>
                    <a:pt x="43529" y="71006"/>
                    <a:pt x="43983" y="71049"/>
                    <a:pt x="44426" y="71111"/>
                  </a:cubicBezTo>
                  <a:cubicBezTo>
                    <a:pt x="44512" y="71123"/>
                    <a:pt x="44586" y="71129"/>
                    <a:pt x="44652" y="71129"/>
                  </a:cubicBezTo>
                  <a:cubicBezTo>
                    <a:pt x="44997" y="71129"/>
                    <a:pt x="45093" y="70967"/>
                    <a:pt x="45203" y="70720"/>
                  </a:cubicBezTo>
                  <a:cubicBezTo>
                    <a:pt x="45214" y="70717"/>
                    <a:pt x="45224" y="70716"/>
                    <a:pt x="45234" y="70716"/>
                  </a:cubicBezTo>
                  <a:cubicBezTo>
                    <a:pt x="45392" y="70716"/>
                    <a:pt x="45341" y="71136"/>
                    <a:pt x="45478" y="71136"/>
                  </a:cubicBezTo>
                  <a:cubicBezTo>
                    <a:pt x="45531" y="71136"/>
                    <a:pt x="45612" y="71073"/>
                    <a:pt x="45744" y="70899"/>
                  </a:cubicBezTo>
                  <a:cubicBezTo>
                    <a:pt x="45840" y="70773"/>
                    <a:pt x="45990" y="70670"/>
                    <a:pt x="46154" y="70670"/>
                  </a:cubicBezTo>
                  <a:cubicBezTo>
                    <a:pt x="46269" y="70670"/>
                    <a:pt x="46391" y="70720"/>
                    <a:pt x="46508" y="70848"/>
                  </a:cubicBezTo>
                  <a:cubicBezTo>
                    <a:pt x="46596" y="70946"/>
                    <a:pt x="46716" y="71015"/>
                    <a:pt x="46834" y="71015"/>
                  </a:cubicBezTo>
                  <a:cubicBezTo>
                    <a:pt x="46893" y="71015"/>
                    <a:pt x="46951" y="70998"/>
                    <a:pt x="47006" y="70960"/>
                  </a:cubicBezTo>
                  <a:cubicBezTo>
                    <a:pt x="47562" y="70563"/>
                    <a:pt x="48253" y="70674"/>
                    <a:pt x="48840" y="70459"/>
                  </a:cubicBezTo>
                  <a:cubicBezTo>
                    <a:pt x="50081" y="70002"/>
                    <a:pt x="51526" y="70129"/>
                    <a:pt x="52598" y="69177"/>
                  </a:cubicBezTo>
                  <a:cubicBezTo>
                    <a:pt x="52607" y="69169"/>
                    <a:pt x="52623" y="69166"/>
                    <a:pt x="52643" y="69166"/>
                  </a:cubicBezTo>
                  <a:cubicBezTo>
                    <a:pt x="52697" y="69166"/>
                    <a:pt x="52778" y="69192"/>
                    <a:pt x="52813" y="69224"/>
                  </a:cubicBezTo>
                  <a:cubicBezTo>
                    <a:pt x="52922" y="69331"/>
                    <a:pt x="53022" y="69371"/>
                    <a:pt x="53116" y="69371"/>
                  </a:cubicBezTo>
                  <a:cubicBezTo>
                    <a:pt x="53315" y="69371"/>
                    <a:pt x="53484" y="69192"/>
                    <a:pt x="53651" y="69093"/>
                  </a:cubicBezTo>
                  <a:cubicBezTo>
                    <a:pt x="53956" y="68913"/>
                    <a:pt x="54207" y="68735"/>
                    <a:pt x="54608" y="68735"/>
                  </a:cubicBezTo>
                  <a:cubicBezTo>
                    <a:pt x="54623" y="68735"/>
                    <a:pt x="54638" y="68735"/>
                    <a:pt x="54653" y="68735"/>
                  </a:cubicBezTo>
                  <a:cubicBezTo>
                    <a:pt x="54715" y="68738"/>
                    <a:pt x="54799" y="68744"/>
                    <a:pt x="54891" y="68744"/>
                  </a:cubicBezTo>
                  <a:cubicBezTo>
                    <a:pt x="55181" y="68744"/>
                    <a:pt x="55546" y="68682"/>
                    <a:pt x="55502" y="68235"/>
                  </a:cubicBezTo>
                  <a:cubicBezTo>
                    <a:pt x="55474" y="67948"/>
                    <a:pt x="55519" y="67887"/>
                    <a:pt x="55645" y="67887"/>
                  </a:cubicBezTo>
                  <a:cubicBezTo>
                    <a:pt x="55703" y="67887"/>
                    <a:pt x="55777" y="67900"/>
                    <a:pt x="55869" y="67909"/>
                  </a:cubicBezTo>
                  <a:cubicBezTo>
                    <a:pt x="55894" y="67912"/>
                    <a:pt x="55918" y="67913"/>
                    <a:pt x="55942" y="67913"/>
                  </a:cubicBezTo>
                  <a:cubicBezTo>
                    <a:pt x="56185" y="67913"/>
                    <a:pt x="56419" y="67793"/>
                    <a:pt x="56657" y="67699"/>
                  </a:cubicBezTo>
                  <a:cubicBezTo>
                    <a:pt x="57036" y="67552"/>
                    <a:pt x="57332" y="67177"/>
                    <a:pt x="57640" y="67110"/>
                  </a:cubicBezTo>
                  <a:cubicBezTo>
                    <a:pt x="58617" y="66898"/>
                    <a:pt x="59216" y="66128"/>
                    <a:pt x="60014" y="65671"/>
                  </a:cubicBezTo>
                  <a:cubicBezTo>
                    <a:pt x="60584" y="65344"/>
                    <a:pt x="61289" y="64994"/>
                    <a:pt x="61473" y="64210"/>
                  </a:cubicBezTo>
                  <a:cubicBezTo>
                    <a:pt x="61511" y="64217"/>
                    <a:pt x="61546" y="64220"/>
                    <a:pt x="61578" y="64220"/>
                  </a:cubicBezTo>
                  <a:cubicBezTo>
                    <a:pt x="62062" y="64220"/>
                    <a:pt x="61849" y="63496"/>
                    <a:pt x="62123" y="63496"/>
                  </a:cubicBezTo>
                  <a:cubicBezTo>
                    <a:pt x="62124" y="63496"/>
                    <a:pt x="62125" y="63496"/>
                    <a:pt x="62126" y="63496"/>
                  </a:cubicBezTo>
                  <a:cubicBezTo>
                    <a:pt x="62138" y="63496"/>
                    <a:pt x="62151" y="63497"/>
                    <a:pt x="62163" y="63497"/>
                  </a:cubicBezTo>
                  <a:cubicBezTo>
                    <a:pt x="63038" y="63497"/>
                    <a:pt x="63382" y="62782"/>
                    <a:pt x="63867" y="62301"/>
                  </a:cubicBezTo>
                  <a:cubicBezTo>
                    <a:pt x="64478" y="61693"/>
                    <a:pt x="65265" y="61205"/>
                    <a:pt x="65650" y="60427"/>
                  </a:cubicBezTo>
                  <a:cubicBezTo>
                    <a:pt x="66021" y="59676"/>
                    <a:pt x="66673" y="59165"/>
                    <a:pt x="67151" y="58521"/>
                  </a:cubicBezTo>
                  <a:cubicBezTo>
                    <a:pt x="67921" y="57484"/>
                    <a:pt x="68943" y="56571"/>
                    <a:pt x="69581" y="55460"/>
                  </a:cubicBezTo>
                  <a:cubicBezTo>
                    <a:pt x="70474" y="53906"/>
                    <a:pt x="71398" y="52363"/>
                    <a:pt x="72034" y="50639"/>
                  </a:cubicBezTo>
                  <a:cubicBezTo>
                    <a:pt x="72543" y="49259"/>
                    <a:pt x="73145" y="47889"/>
                    <a:pt x="73695" y="46512"/>
                  </a:cubicBezTo>
                  <a:cubicBezTo>
                    <a:pt x="74223" y="45193"/>
                    <a:pt x="74893" y="43883"/>
                    <a:pt x="75114" y="42508"/>
                  </a:cubicBezTo>
                  <a:cubicBezTo>
                    <a:pt x="75298" y="41371"/>
                    <a:pt x="75595" y="40249"/>
                    <a:pt x="75798" y="39121"/>
                  </a:cubicBezTo>
                  <a:cubicBezTo>
                    <a:pt x="76074" y="37595"/>
                    <a:pt x="75884" y="36082"/>
                    <a:pt x="76068" y="34577"/>
                  </a:cubicBezTo>
                  <a:cubicBezTo>
                    <a:pt x="76158" y="33828"/>
                    <a:pt x="75867" y="33134"/>
                    <a:pt x="75856" y="32410"/>
                  </a:cubicBezTo>
                  <a:cubicBezTo>
                    <a:pt x="75836" y="31068"/>
                    <a:pt x="75604" y="29744"/>
                    <a:pt x="75298" y="28462"/>
                  </a:cubicBezTo>
                  <a:cubicBezTo>
                    <a:pt x="74988" y="27171"/>
                    <a:pt x="74752" y="25853"/>
                    <a:pt x="74350" y="24589"/>
                  </a:cubicBezTo>
                  <a:cubicBezTo>
                    <a:pt x="73978" y="23413"/>
                    <a:pt x="73481" y="22276"/>
                    <a:pt x="72977" y="21143"/>
                  </a:cubicBezTo>
                  <a:cubicBezTo>
                    <a:pt x="72693" y="20508"/>
                    <a:pt x="72110" y="19995"/>
                    <a:pt x="72188" y="19183"/>
                  </a:cubicBezTo>
                  <a:cubicBezTo>
                    <a:pt x="72213" y="18920"/>
                    <a:pt x="71950" y="18612"/>
                    <a:pt x="71777" y="18352"/>
                  </a:cubicBezTo>
                  <a:cubicBezTo>
                    <a:pt x="71111" y="17357"/>
                    <a:pt x="70304" y="16433"/>
                    <a:pt x="69786" y="15369"/>
                  </a:cubicBezTo>
                  <a:cubicBezTo>
                    <a:pt x="69142" y="14042"/>
                    <a:pt x="68162" y="12954"/>
                    <a:pt x="67334" y="11785"/>
                  </a:cubicBezTo>
                  <a:cubicBezTo>
                    <a:pt x="66396" y="10456"/>
                    <a:pt x="64858" y="9602"/>
                    <a:pt x="63746" y="8361"/>
                  </a:cubicBezTo>
                  <a:cubicBezTo>
                    <a:pt x="63335" y="7903"/>
                    <a:pt x="62765" y="7619"/>
                    <a:pt x="62307" y="7195"/>
                  </a:cubicBezTo>
                  <a:cubicBezTo>
                    <a:pt x="61927" y="6845"/>
                    <a:pt x="61160" y="6578"/>
                    <a:pt x="60819" y="6243"/>
                  </a:cubicBezTo>
                  <a:cubicBezTo>
                    <a:pt x="59636" y="5078"/>
                    <a:pt x="58094" y="4624"/>
                    <a:pt x="56705" y="3936"/>
                  </a:cubicBezTo>
                  <a:cubicBezTo>
                    <a:pt x="55585" y="3381"/>
                    <a:pt x="54488" y="2711"/>
                    <a:pt x="53228" y="2386"/>
                  </a:cubicBezTo>
                  <a:cubicBezTo>
                    <a:pt x="52057" y="2084"/>
                    <a:pt x="50983" y="1455"/>
                    <a:pt x="49785" y="1160"/>
                  </a:cubicBezTo>
                  <a:cubicBezTo>
                    <a:pt x="47813" y="673"/>
                    <a:pt x="45814" y="357"/>
                    <a:pt x="43806" y="111"/>
                  </a:cubicBezTo>
                  <a:cubicBezTo>
                    <a:pt x="43094" y="25"/>
                    <a:pt x="42373" y="0"/>
                    <a:pt x="41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523078" y="1452929"/>
              <a:ext cx="985865" cy="921982"/>
            </a:xfrm>
            <a:custGeom>
              <a:avLst/>
              <a:gdLst/>
              <a:ahLst/>
              <a:cxnLst/>
              <a:rect l="l" t="t" r="r" b="b"/>
              <a:pathLst>
                <a:path w="76158" h="71223" extrusionOk="0">
                  <a:moveTo>
                    <a:pt x="40034" y="1726"/>
                  </a:moveTo>
                  <a:cubicBezTo>
                    <a:pt x="40288" y="1726"/>
                    <a:pt x="40541" y="1767"/>
                    <a:pt x="40789" y="1894"/>
                  </a:cubicBezTo>
                  <a:cubicBezTo>
                    <a:pt x="40804" y="1902"/>
                    <a:pt x="40823" y="1905"/>
                    <a:pt x="40842" y="1905"/>
                  </a:cubicBezTo>
                  <a:cubicBezTo>
                    <a:pt x="40876" y="1905"/>
                    <a:pt x="40913" y="1897"/>
                    <a:pt x="40945" y="1891"/>
                  </a:cubicBezTo>
                  <a:cubicBezTo>
                    <a:pt x="41491" y="1787"/>
                    <a:pt x="42034" y="1745"/>
                    <a:pt x="42575" y="1745"/>
                  </a:cubicBezTo>
                  <a:cubicBezTo>
                    <a:pt x="44188" y="1745"/>
                    <a:pt x="45782" y="2112"/>
                    <a:pt x="47384" y="2260"/>
                  </a:cubicBezTo>
                  <a:cubicBezTo>
                    <a:pt x="48609" y="2373"/>
                    <a:pt x="49866" y="2409"/>
                    <a:pt x="51031" y="2902"/>
                  </a:cubicBezTo>
                  <a:cubicBezTo>
                    <a:pt x="52484" y="3518"/>
                    <a:pt x="53928" y="4156"/>
                    <a:pt x="55387" y="4756"/>
                  </a:cubicBezTo>
                  <a:cubicBezTo>
                    <a:pt x="56635" y="5270"/>
                    <a:pt x="57814" y="5937"/>
                    <a:pt x="58917" y="6676"/>
                  </a:cubicBezTo>
                  <a:cubicBezTo>
                    <a:pt x="60146" y="7502"/>
                    <a:pt x="61341" y="8412"/>
                    <a:pt x="62428" y="9445"/>
                  </a:cubicBezTo>
                  <a:cubicBezTo>
                    <a:pt x="63027" y="10016"/>
                    <a:pt x="63730" y="10482"/>
                    <a:pt x="64301" y="11078"/>
                  </a:cubicBezTo>
                  <a:cubicBezTo>
                    <a:pt x="65337" y="12158"/>
                    <a:pt x="66443" y="13209"/>
                    <a:pt x="67281" y="14435"/>
                  </a:cubicBezTo>
                  <a:cubicBezTo>
                    <a:pt x="68624" y="16398"/>
                    <a:pt x="70063" y="18303"/>
                    <a:pt x="70918" y="20594"/>
                  </a:cubicBezTo>
                  <a:cubicBezTo>
                    <a:pt x="71440" y="21992"/>
                    <a:pt x="72042" y="23392"/>
                    <a:pt x="72482" y="24803"/>
                  </a:cubicBezTo>
                  <a:cubicBezTo>
                    <a:pt x="72922" y="26208"/>
                    <a:pt x="73543" y="27555"/>
                    <a:pt x="73747" y="29091"/>
                  </a:cubicBezTo>
                  <a:cubicBezTo>
                    <a:pt x="73975" y="30808"/>
                    <a:pt x="74079" y="32515"/>
                    <a:pt x="74118" y="34229"/>
                  </a:cubicBezTo>
                  <a:cubicBezTo>
                    <a:pt x="74132" y="34870"/>
                    <a:pt x="74380" y="35579"/>
                    <a:pt x="73902" y="36197"/>
                  </a:cubicBezTo>
                  <a:cubicBezTo>
                    <a:pt x="73848" y="36267"/>
                    <a:pt x="73975" y="36491"/>
                    <a:pt x="74037" y="36637"/>
                  </a:cubicBezTo>
                  <a:cubicBezTo>
                    <a:pt x="74075" y="36727"/>
                    <a:pt x="74146" y="36805"/>
                    <a:pt x="74204" y="36887"/>
                  </a:cubicBezTo>
                  <a:cubicBezTo>
                    <a:pt x="73336" y="37457"/>
                    <a:pt x="73899" y="38429"/>
                    <a:pt x="73639" y="39197"/>
                  </a:cubicBezTo>
                  <a:cubicBezTo>
                    <a:pt x="73328" y="40125"/>
                    <a:pt x="73155" y="41192"/>
                    <a:pt x="72945" y="42203"/>
                  </a:cubicBezTo>
                  <a:cubicBezTo>
                    <a:pt x="72823" y="42789"/>
                    <a:pt x="72689" y="43374"/>
                    <a:pt x="72399" y="43931"/>
                  </a:cubicBezTo>
                  <a:cubicBezTo>
                    <a:pt x="72197" y="44320"/>
                    <a:pt x="72203" y="44832"/>
                    <a:pt x="72133" y="45283"/>
                  </a:cubicBezTo>
                  <a:cubicBezTo>
                    <a:pt x="71984" y="46251"/>
                    <a:pt x="71799" y="47277"/>
                    <a:pt x="71063" y="48054"/>
                  </a:cubicBezTo>
                  <a:cubicBezTo>
                    <a:pt x="70981" y="48139"/>
                    <a:pt x="70917" y="48292"/>
                    <a:pt x="70925" y="48408"/>
                  </a:cubicBezTo>
                  <a:cubicBezTo>
                    <a:pt x="70978" y="49289"/>
                    <a:pt x="70254" y="49902"/>
                    <a:pt x="70144" y="50718"/>
                  </a:cubicBezTo>
                  <a:cubicBezTo>
                    <a:pt x="70114" y="50939"/>
                    <a:pt x="69932" y="50900"/>
                    <a:pt x="69845" y="50991"/>
                  </a:cubicBezTo>
                  <a:cubicBezTo>
                    <a:pt x="69581" y="51264"/>
                    <a:pt x="69324" y="51501"/>
                    <a:pt x="69361" y="52005"/>
                  </a:cubicBezTo>
                  <a:cubicBezTo>
                    <a:pt x="69402" y="52551"/>
                    <a:pt x="68853" y="52960"/>
                    <a:pt x="68635" y="53455"/>
                  </a:cubicBezTo>
                  <a:cubicBezTo>
                    <a:pt x="68310" y="54190"/>
                    <a:pt x="67677" y="54632"/>
                    <a:pt x="67207" y="55226"/>
                  </a:cubicBezTo>
                  <a:cubicBezTo>
                    <a:pt x="66320" y="56345"/>
                    <a:pt x="65688" y="57681"/>
                    <a:pt x="64397" y="58448"/>
                  </a:cubicBezTo>
                  <a:cubicBezTo>
                    <a:pt x="64330" y="58487"/>
                    <a:pt x="64256" y="58546"/>
                    <a:pt x="64229" y="58615"/>
                  </a:cubicBezTo>
                  <a:cubicBezTo>
                    <a:pt x="64072" y="59025"/>
                    <a:pt x="63755" y="59383"/>
                    <a:pt x="63798" y="59864"/>
                  </a:cubicBezTo>
                  <a:cubicBezTo>
                    <a:pt x="63665" y="59794"/>
                    <a:pt x="63557" y="59764"/>
                    <a:pt x="63468" y="59764"/>
                  </a:cubicBezTo>
                  <a:cubicBezTo>
                    <a:pt x="63145" y="59764"/>
                    <a:pt x="63069" y="60154"/>
                    <a:pt x="62867" y="60413"/>
                  </a:cubicBezTo>
                  <a:cubicBezTo>
                    <a:pt x="62579" y="60782"/>
                    <a:pt x="62188" y="61100"/>
                    <a:pt x="61782" y="61340"/>
                  </a:cubicBezTo>
                  <a:cubicBezTo>
                    <a:pt x="61390" y="61570"/>
                    <a:pt x="61124" y="61922"/>
                    <a:pt x="60813" y="62216"/>
                  </a:cubicBezTo>
                  <a:cubicBezTo>
                    <a:pt x="59956" y="63025"/>
                    <a:pt x="59009" y="63719"/>
                    <a:pt x="58102" y="64464"/>
                  </a:cubicBezTo>
                  <a:cubicBezTo>
                    <a:pt x="57873" y="64652"/>
                    <a:pt x="57579" y="64759"/>
                    <a:pt x="57308" y="64896"/>
                  </a:cubicBezTo>
                  <a:cubicBezTo>
                    <a:pt x="55995" y="65554"/>
                    <a:pt x="54749" y="66321"/>
                    <a:pt x="53360" y="66859"/>
                  </a:cubicBezTo>
                  <a:cubicBezTo>
                    <a:pt x="51618" y="67536"/>
                    <a:pt x="49877" y="68238"/>
                    <a:pt x="48045" y="68515"/>
                  </a:cubicBezTo>
                  <a:cubicBezTo>
                    <a:pt x="46604" y="68732"/>
                    <a:pt x="45157" y="68981"/>
                    <a:pt x="43673" y="69036"/>
                  </a:cubicBezTo>
                  <a:cubicBezTo>
                    <a:pt x="42248" y="69085"/>
                    <a:pt x="40837" y="69082"/>
                    <a:pt x="39416" y="69085"/>
                  </a:cubicBezTo>
                  <a:cubicBezTo>
                    <a:pt x="39405" y="69085"/>
                    <a:pt x="39395" y="69085"/>
                    <a:pt x="39385" y="69085"/>
                  </a:cubicBezTo>
                  <a:cubicBezTo>
                    <a:pt x="38311" y="69085"/>
                    <a:pt x="37241" y="68926"/>
                    <a:pt x="36248" y="68737"/>
                  </a:cubicBezTo>
                  <a:cubicBezTo>
                    <a:pt x="34970" y="68493"/>
                    <a:pt x="33677" y="68037"/>
                    <a:pt x="32403" y="67654"/>
                  </a:cubicBezTo>
                  <a:cubicBezTo>
                    <a:pt x="31263" y="67310"/>
                    <a:pt x="30088" y="67021"/>
                    <a:pt x="29002" y="66562"/>
                  </a:cubicBezTo>
                  <a:cubicBezTo>
                    <a:pt x="27977" y="66131"/>
                    <a:pt x="26936" y="65707"/>
                    <a:pt x="25952" y="65150"/>
                  </a:cubicBezTo>
                  <a:cubicBezTo>
                    <a:pt x="25159" y="64700"/>
                    <a:pt x="24446" y="64006"/>
                    <a:pt x="23418" y="64006"/>
                  </a:cubicBezTo>
                  <a:cubicBezTo>
                    <a:pt x="23404" y="64006"/>
                    <a:pt x="23391" y="64006"/>
                    <a:pt x="23377" y="64006"/>
                  </a:cubicBezTo>
                  <a:cubicBezTo>
                    <a:pt x="23374" y="64006"/>
                    <a:pt x="23371" y="64006"/>
                    <a:pt x="23368" y="64006"/>
                  </a:cubicBezTo>
                  <a:cubicBezTo>
                    <a:pt x="22988" y="64006"/>
                    <a:pt x="22802" y="63524"/>
                    <a:pt x="22505" y="63300"/>
                  </a:cubicBezTo>
                  <a:cubicBezTo>
                    <a:pt x="21582" y="62608"/>
                    <a:pt x="20614" y="62009"/>
                    <a:pt x="19620" y="61438"/>
                  </a:cubicBezTo>
                  <a:cubicBezTo>
                    <a:pt x="19043" y="61107"/>
                    <a:pt x="18821" y="60321"/>
                    <a:pt x="18146" y="60136"/>
                  </a:cubicBezTo>
                  <a:cubicBezTo>
                    <a:pt x="17427" y="59940"/>
                    <a:pt x="17374" y="59089"/>
                    <a:pt x="16722" y="58851"/>
                  </a:cubicBezTo>
                  <a:cubicBezTo>
                    <a:pt x="15985" y="58582"/>
                    <a:pt x="15686" y="57734"/>
                    <a:pt x="15184" y="57393"/>
                  </a:cubicBezTo>
                  <a:cubicBezTo>
                    <a:pt x="14432" y="56883"/>
                    <a:pt x="14086" y="55872"/>
                    <a:pt x="13099" y="55724"/>
                  </a:cubicBezTo>
                  <a:cubicBezTo>
                    <a:pt x="12967" y="55703"/>
                    <a:pt x="12897" y="55679"/>
                    <a:pt x="12889" y="55567"/>
                  </a:cubicBezTo>
                  <a:cubicBezTo>
                    <a:pt x="12799" y="54470"/>
                    <a:pt x="11751" y="54100"/>
                    <a:pt x="11200" y="53354"/>
                  </a:cubicBezTo>
                  <a:cubicBezTo>
                    <a:pt x="10691" y="52663"/>
                    <a:pt x="10075" y="52061"/>
                    <a:pt x="9644" y="51297"/>
                  </a:cubicBezTo>
                  <a:cubicBezTo>
                    <a:pt x="9223" y="50553"/>
                    <a:pt x="8675" y="49881"/>
                    <a:pt x="8194" y="49172"/>
                  </a:cubicBezTo>
                  <a:cubicBezTo>
                    <a:pt x="7235" y="47750"/>
                    <a:pt x="6679" y="46111"/>
                    <a:pt x="5771" y="44664"/>
                  </a:cubicBezTo>
                  <a:cubicBezTo>
                    <a:pt x="4490" y="42623"/>
                    <a:pt x="3862" y="40300"/>
                    <a:pt x="2943" y="38109"/>
                  </a:cubicBezTo>
                  <a:cubicBezTo>
                    <a:pt x="2378" y="36758"/>
                    <a:pt x="2211" y="35238"/>
                    <a:pt x="1900" y="33787"/>
                  </a:cubicBezTo>
                  <a:cubicBezTo>
                    <a:pt x="1407" y="31482"/>
                    <a:pt x="1281" y="29161"/>
                    <a:pt x="1715" y="26830"/>
                  </a:cubicBezTo>
                  <a:cubicBezTo>
                    <a:pt x="1765" y="26564"/>
                    <a:pt x="1564" y="26309"/>
                    <a:pt x="1721" y="26053"/>
                  </a:cubicBezTo>
                  <a:lnTo>
                    <a:pt x="1721" y="26053"/>
                  </a:lnTo>
                  <a:cubicBezTo>
                    <a:pt x="3165" y="26462"/>
                    <a:pt x="4587" y="26944"/>
                    <a:pt x="5981" y="27501"/>
                  </a:cubicBezTo>
                  <a:cubicBezTo>
                    <a:pt x="7345" y="28045"/>
                    <a:pt x="8720" y="28571"/>
                    <a:pt x="10106" y="29060"/>
                  </a:cubicBezTo>
                  <a:cubicBezTo>
                    <a:pt x="10230" y="29103"/>
                    <a:pt x="10353" y="29124"/>
                    <a:pt x="10473" y="29124"/>
                  </a:cubicBezTo>
                  <a:cubicBezTo>
                    <a:pt x="11177" y="29124"/>
                    <a:pt x="11772" y="28415"/>
                    <a:pt x="11817" y="27474"/>
                  </a:cubicBezTo>
                  <a:cubicBezTo>
                    <a:pt x="11835" y="27128"/>
                    <a:pt x="11387" y="26633"/>
                    <a:pt x="12139" y="26480"/>
                  </a:cubicBezTo>
                  <a:cubicBezTo>
                    <a:pt x="12259" y="26457"/>
                    <a:pt x="12035" y="26105"/>
                    <a:pt x="12118" y="25846"/>
                  </a:cubicBezTo>
                  <a:cubicBezTo>
                    <a:pt x="12471" y="24737"/>
                    <a:pt x="12637" y="23551"/>
                    <a:pt x="13115" y="22504"/>
                  </a:cubicBezTo>
                  <a:cubicBezTo>
                    <a:pt x="13435" y="21804"/>
                    <a:pt x="13815" y="21075"/>
                    <a:pt x="14057" y="20375"/>
                  </a:cubicBezTo>
                  <a:cubicBezTo>
                    <a:pt x="14330" y="19597"/>
                    <a:pt x="14809" y="18979"/>
                    <a:pt x="15181" y="18299"/>
                  </a:cubicBezTo>
                  <a:cubicBezTo>
                    <a:pt x="15794" y="17176"/>
                    <a:pt x="16601" y="16153"/>
                    <a:pt x="17394" y="15138"/>
                  </a:cubicBezTo>
                  <a:cubicBezTo>
                    <a:pt x="17584" y="14896"/>
                    <a:pt x="17732" y="14630"/>
                    <a:pt x="17920" y="14396"/>
                  </a:cubicBezTo>
                  <a:cubicBezTo>
                    <a:pt x="19110" y="12903"/>
                    <a:pt x="20031" y="11130"/>
                    <a:pt x="21711" y="10120"/>
                  </a:cubicBezTo>
                  <a:cubicBezTo>
                    <a:pt x="22455" y="9674"/>
                    <a:pt x="22898" y="9006"/>
                    <a:pt x="23523" y="8493"/>
                  </a:cubicBezTo>
                  <a:cubicBezTo>
                    <a:pt x="24472" y="7712"/>
                    <a:pt x="25474" y="6999"/>
                    <a:pt x="26521" y="6359"/>
                  </a:cubicBezTo>
                  <a:cubicBezTo>
                    <a:pt x="26871" y="6145"/>
                    <a:pt x="27190" y="5879"/>
                    <a:pt x="27517" y="5631"/>
                  </a:cubicBezTo>
                  <a:cubicBezTo>
                    <a:pt x="27770" y="5436"/>
                    <a:pt x="27981" y="5188"/>
                    <a:pt x="28345" y="5188"/>
                  </a:cubicBezTo>
                  <a:cubicBezTo>
                    <a:pt x="28377" y="5188"/>
                    <a:pt x="28409" y="5190"/>
                    <a:pt x="28442" y="5193"/>
                  </a:cubicBezTo>
                  <a:cubicBezTo>
                    <a:pt x="28449" y="5194"/>
                    <a:pt x="28456" y="5194"/>
                    <a:pt x="28463" y="5194"/>
                  </a:cubicBezTo>
                  <a:cubicBezTo>
                    <a:pt x="28605" y="5194"/>
                    <a:pt x="28795" y="5045"/>
                    <a:pt x="28956" y="4899"/>
                  </a:cubicBezTo>
                  <a:cubicBezTo>
                    <a:pt x="29240" y="4641"/>
                    <a:pt x="29507" y="4254"/>
                    <a:pt x="29931" y="4254"/>
                  </a:cubicBezTo>
                  <a:cubicBezTo>
                    <a:pt x="30051" y="4254"/>
                    <a:pt x="30184" y="4285"/>
                    <a:pt x="30334" y="4360"/>
                  </a:cubicBezTo>
                  <a:cubicBezTo>
                    <a:pt x="30351" y="4368"/>
                    <a:pt x="30367" y="4371"/>
                    <a:pt x="30383" y="4371"/>
                  </a:cubicBezTo>
                  <a:cubicBezTo>
                    <a:pt x="30514" y="4371"/>
                    <a:pt x="30636" y="4135"/>
                    <a:pt x="30820" y="4135"/>
                  </a:cubicBezTo>
                  <a:cubicBezTo>
                    <a:pt x="30844" y="4135"/>
                    <a:pt x="30868" y="4139"/>
                    <a:pt x="30894" y="4148"/>
                  </a:cubicBezTo>
                  <a:cubicBezTo>
                    <a:pt x="31087" y="3464"/>
                    <a:pt x="31703" y="3725"/>
                    <a:pt x="32140" y="3590"/>
                  </a:cubicBezTo>
                  <a:cubicBezTo>
                    <a:pt x="32266" y="3551"/>
                    <a:pt x="32446" y="3548"/>
                    <a:pt x="32507" y="3460"/>
                  </a:cubicBezTo>
                  <a:cubicBezTo>
                    <a:pt x="33142" y="2543"/>
                    <a:pt x="34396" y="3310"/>
                    <a:pt x="35072" y="2507"/>
                  </a:cubicBezTo>
                  <a:cubicBezTo>
                    <a:pt x="35163" y="2398"/>
                    <a:pt x="35263" y="2305"/>
                    <a:pt x="35370" y="2305"/>
                  </a:cubicBezTo>
                  <a:cubicBezTo>
                    <a:pt x="35455" y="2305"/>
                    <a:pt x="35543" y="2364"/>
                    <a:pt x="35632" y="2521"/>
                  </a:cubicBezTo>
                  <a:cubicBezTo>
                    <a:pt x="35638" y="2530"/>
                    <a:pt x="35657" y="2534"/>
                    <a:pt x="35687" y="2534"/>
                  </a:cubicBezTo>
                  <a:cubicBezTo>
                    <a:pt x="36020" y="2534"/>
                    <a:pt x="37719" y="2037"/>
                    <a:pt x="37809" y="1897"/>
                  </a:cubicBezTo>
                  <a:cubicBezTo>
                    <a:pt x="37863" y="1814"/>
                    <a:pt x="37914" y="1746"/>
                    <a:pt x="37992" y="1746"/>
                  </a:cubicBezTo>
                  <a:cubicBezTo>
                    <a:pt x="38010" y="1746"/>
                    <a:pt x="38029" y="1749"/>
                    <a:pt x="38050" y="1757"/>
                  </a:cubicBezTo>
                  <a:cubicBezTo>
                    <a:pt x="38249" y="1832"/>
                    <a:pt x="38451" y="1858"/>
                    <a:pt x="38655" y="1858"/>
                  </a:cubicBezTo>
                  <a:cubicBezTo>
                    <a:pt x="39112" y="1858"/>
                    <a:pt x="39576" y="1726"/>
                    <a:pt x="40034" y="1726"/>
                  </a:cubicBezTo>
                  <a:close/>
                  <a:moveTo>
                    <a:pt x="41650" y="0"/>
                  </a:moveTo>
                  <a:cubicBezTo>
                    <a:pt x="41179" y="0"/>
                    <a:pt x="40707" y="11"/>
                    <a:pt x="40237" y="21"/>
                  </a:cubicBezTo>
                  <a:cubicBezTo>
                    <a:pt x="39263" y="41"/>
                    <a:pt x="38264" y="61"/>
                    <a:pt x="37330" y="295"/>
                  </a:cubicBezTo>
                  <a:cubicBezTo>
                    <a:pt x="36644" y="464"/>
                    <a:pt x="35869" y="648"/>
                    <a:pt x="35259" y="670"/>
                  </a:cubicBezTo>
                  <a:cubicBezTo>
                    <a:pt x="34444" y="698"/>
                    <a:pt x="33657" y="981"/>
                    <a:pt x="33087" y="1250"/>
                  </a:cubicBezTo>
                  <a:cubicBezTo>
                    <a:pt x="32107" y="1715"/>
                    <a:pt x="31043" y="1832"/>
                    <a:pt x="30063" y="2289"/>
                  </a:cubicBezTo>
                  <a:cubicBezTo>
                    <a:pt x="28473" y="3030"/>
                    <a:pt x="26804" y="3642"/>
                    <a:pt x="25389" y="4669"/>
                  </a:cubicBezTo>
                  <a:cubicBezTo>
                    <a:pt x="23592" y="5973"/>
                    <a:pt x="21750" y="7186"/>
                    <a:pt x="20260" y="8953"/>
                  </a:cubicBezTo>
                  <a:cubicBezTo>
                    <a:pt x="19091" y="10336"/>
                    <a:pt x="17945" y="11775"/>
                    <a:pt x="16714" y="13127"/>
                  </a:cubicBezTo>
                  <a:cubicBezTo>
                    <a:pt x="15254" y="14734"/>
                    <a:pt x="14165" y="16669"/>
                    <a:pt x="13046" y="18561"/>
                  </a:cubicBezTo>
                  <a:cubicBezTo>
                    <a:pt x="11919" y="20468"/>
                    <a:pt x="11288" y="22518"/>
                    <a:pt x="10747" y="24625"/>
                  </a:cubicBezTo>
                  <a:cubicBezTo>
                    <a:pt x="10571" y="25314"/>
                    <a:pt x="10396" y="26004"/>
                    <a:pt x="10220" y="26695"/>
                  </a:cubicBezTo>
                  <a:cubicBezTo>
                    <a:pt x="10146" y="26984"/>
                    <a:pt x="10057" y="27130"/>
                    <a:pt x="9804" y="27130"/>
                  </a:cubicBezTo>
                  <a:cubicBezTo>
                    <a:pt x="9726" y="27130"/>
                    <a:pt x="9633" y="27116"/>
                    <a:pt x="9520" y="27089"/>
                  </a:cubicBezTo>
                  <a:cubicBezTo>
                    <a:pt x="8330" y="26796"/>
                    <a:pt x="7273" y="26143"/>
                    <a:pt x="6108" y="25846"/>
                  </a:cubicBezTo>
                  <a:cubicBezTo>
                    <a:pt x="4802" y="25513"/>
                    <a:pt x="3582" y="24953"/>
                    <a:pt x="2285" y="24593"/>
                  </a:cubicBezTo>
                  <a:cubicBezTo>
                    <a:pt x="1923" y="24494"/>
                    <a:pt x="1620" y="24437"/>
                    <a:pt x="1366" y="24437"/>
                  </a:cubicBezTo>
                  <a:cubicBezTo>
                    <a:pt x="728" y="24437"/>
                    <a:pt x="409" y="24795"/>
                    <a:pt x="296" y="25724"/>
                  </a:cubicBezTo>
                  <a:cubicBezTo>
                    <a:pt x="83" y="27467"/>
                    <a:pt x="1" y="29217"/>
                    <a:pt x="83" y="30971"/>
                  </a:cubicBezTo>
                  <a:cubicBezTo>
                    <a:pt x="161" y="32581"/>
                    <a:pt x="346" y="34167"/>
                    <a:pt x="783" y="35732"/>
                  </a:cubicBezTo>
                  <a:cubicBezTo>
                    <a:pt x="1088" y="36822"/>
                    <a:pt x="1193" y="37972"/>
                    <a:pt x="1581" y="39043"/>
                  </a:cubicBezTo>
                  <a:cubicBezTo>
                    <a:pt x="2243" y="40870"/>
                    <a:pt x="2916" y="42691"/>
                    <a:pt x="3638" y="44494"/>
                  </a:cubicBezTo>
                  <a:cubicBezTo>
                    <a:pt x="4025" y="45463"/>
                    <a:pt x="4406" y="46472"/>
                    <a:pt x="5005" y="47308"/>
                  </a:cubicBezTo>
                  <a:cubicBezTo>
                    <a:pt x="5561" y="48086"/>
                    <a:pt x="6065" y="48909"/>
                    <a:pt x="6525" y="49718"/>
                  </a:cubicBezTo>
                  <a:cubicBezTo>
                    <a:pt x="7180" y="50866"/>
                    <a:pt x="7917" y="51941"/>
                    <a:pt x="8689" y="52997"/>
                  </a:cubicBezTo>
                  <a:cubicBezTo>
                    <a:pt x="9335" y="53881"/>
                    <a:pt x="10112" y="54670"/>
                    <a:pt x="10760" y="55553"/>
                  </a:cubicBezTo>
                  <a:cubicBezTo>
                    <a:pt x="11271" y="56252"/>
                    <a:pt x="11887" y="56837"/>
                    <a:pt x="12474" y="57459"/>
                  </a:cubicBezTo>
                  <a:cubicBezTo>
                    <a:pt x="13021" y="58039"/>
                    <a:pt x="13809" y="58403"/>
                    <a:pt x="14100" y="59226"/>
                  </a:cubicBezTo>
                  <a:cubicBezTo>
                    <a:pt x="14135" y="59324"/>
                    <a:pt x="14291" y="59417"/>
                    <a:pt x="14408" y="59442"/>
                  </a:cubicBezTo>
                  <a:cubicBezTo>
                    <a:pt x="14935" y="59559"/>
                    <a:pt x="15257" y="59987"/>
                    <a:pt x="15658" y="60279"/>
                  </a:cubicBezTo>
                  <a:cubicBezTo>
                    <a:pt x="16584" y="60951"/>
                    <a:pt x="17220" y="61950"/>
                    <a:pt x="18264" y="62519"/>
                  </a:cubicBezTo>
                  <a:cubicBezTo>
                    <a:pt x="19454" y="63168"/>
                    <a:pt x="20498" y="64062"/>
                    <a:pt x="21574" y="64871"/>
                  </a:cubicBezTo>
                  <a:cubicBezTo>
                    <a:pt x="22995" y="65938"/>
                    <a:pt x="24577" y="66628"/>
                    <a:pt x="26162" y="67315"/>
                  </a:cubicBezTo>
                  <a:cubicBezTo>
                    <a:pt x="26670" y="67536"/>
                    <a:pt x="27055" y="67884"/>
                    <a:pt x="27528" y="68115"/>
                  </a:cubicBezTo>
                  <a:cubicBezTo>
                    <a:pt x="28680" y="68675"/>
                    <a:pt x="29945" y="68919"/>
                    <a:pt x="31152" y="69311"/>
                  </a:cubicBezTo>
                  <a:cubicBezTo>
                    <a:pt x="32775" y="69838"/>
                    <a:pt x="34396" y="70412"/>
                    <a:pt x="36082" y="70745"/>
                  </a:cubicBezTo>
                  <a:cubicBezTo>
                    <a:pt x="36490" y="70828"/>
                    <a:pt x="36902" y="70884"/>
                    <a:pt x="37317" y="70910"/>
                  </a:cubicBezTo>
                  <a:cubicBezTo>
                    <a:pt x="38025" y="70956"/>
                    <a:pt x="38723" y="71086"/>
                    <a:pt x="39439" y="71086"/>
                  </a:cubicBezTo>
                  <a:cubicBezTo>
                    <a:pt x="39556" y="71086"/>
                    <a:pt x="39673" y="71083"/>
                    <a:pt x="39791" y="71075"/>
                  </a:cubicBezTo>
                  <a:cubicBezTo>
                    <a:pt x="39827" y="71073"/>
                    <a:pt x="39864" y="71072"/>
                    <a:pt x="39901" y="71072"/>
                  </a:cubicBezTo>
                  <a:cubicBezTo>
                    <a:pt x="40342" y="71072"/>
                    <a:pt x="40807" y="71223"/>
                    <a:pt x="41236" y="71223"/>
                  </a:cubicBezTo>
                  <a:cubicBezTo>
                    <a:pt x="41351" y="71223"/>
                    <a:pt x="41464" y="71212"/>
                    <a:pt x="41573" y="71184"/>
                  </a:cubicBezTo>
                  <a:cubicBezTo>
                    <a:pt x="42074" y="71056"/>
                    <a:pt x="42575" y="71006"/>
                    <a:pt x="43070" y="71006"/>
                  </a:cubicBezTo>
                  <a:cubicBezTo>
                    <a:pt x="43529" y="71006"/>
                    <a:pt x="43983" y="71049"/>
                    <a:pt x="44426" y="71111"/>
                  </a:cubicBezTo>
                  <a:cubicBezTo>
                    <a:pt x="44512" y="71123"/>
                    <a:pt x="44586" y="71129"/>
                    <a:pt x="44652" y="71129"/>
                  </a:cubicBezTo>
                  <a:cubicBezTo>
                    <a:pt x="44997" y="71129"/>
                    <a:pt x="45093" y="70967"/>
                    <a:pt x="45203" y="70720"/>
                  </a:cubicBezTo>
                  <a:cubicBezTo>
                    <a:pt x="45214" y="70717"/>
                    <a:pt x="45224" y="70716"/>
                    <a:pt x="45234" y="70716"/>
                  </a:cubicBezTo>
                  <a:cubicBezTo>
                    <a:pt x="45392" y="70716"/>
                    <a:pt x="45341" y="71136"/>
                    <a:pt x="45478" y="71136"/>
                  </a:cubicBezTo>
                  <a:cubicBezTo>
                    <a:pt x="45531" y="71136"/>
                    <a:pt x="45612" y="71073"/>
                    <a:pt x="45744" y="70899"/>
                  </a:cubicBezTo>
                  <a:cubicBezTo>
                    <a:pt x="45840" y="70773"/>
                    <a:pt x="45990" y="70670"/>
                    <a:pt x="46154" y="70670"/>
                  </a:cubicBezTo>
                  <a:cubicBezTo>
                    <a:pt x="46269" y="70670"/>
                    <a:pt x="46391" y="70720"/>
                    <a:pt x="46508" y="70848"/>
                  </a:cubicBezTo>
                  <a:cubicBezTo>
                    <a:pt x="46596" y="70946"/>
                    <a:pt x="46716" y="71015"/>
                    <a:pt x="46834" y="71015"/>
                  </a:cubicBezTo>
                  <a:cubicBezTo>
                    <a:pt x="46893" y="71015"/>
                    <a:pt x="46951" y="70998"/>
                    <a:pt x="47006" y="70960"/>
                  </a:cubicBezTo>
                  <a:cubicBezTo>
                    <a:pt x="47562" y="70563"/>
                    <a:pt x="48253" y="70674"/>
                    <a:pt x="48840" y="70459"/>
                  </a:cubicBezTo>
                  <a:cubicBezTo>
                    <a:pt x="50081" y="70002"/>
                    <a:pt x="51526" y="70129"/>
                    <a:pt x="52598" y="69177"/>
                  </a:cubicBezTo>
                  <a:cubicBezTo>
                    <a:pt x="52607" y="69169"/>
                    <a:pt x="52623" y="69166"/>
                    <a:pt x="52643" y="69166"/>
                  </a:cubicBezTo>
                  <a:cubicBezTo>
                    <a:pt x="52697" y="69166"/>
                    <a:pt x="52778" y="69192"/>
                    <a:pt x="52813" y="69224"/>
                  </a:cubicBezTo>
                  <a:cubicBezTo>
                    <a:pt x="52922" y="69331"/>
                    <a:pt x="53022" y="69371"/>
                    <a:pt x="53116" y="69371"/>
                  </a:cubicBezTo>
                  <a:cubicBezTo>
                    <a:pt x="53315" y="69371"/>
                    <a:pt x="53484" y="69192"/>
                    <a:pt x="53651" y="69093"/>
                  </a:cubicBezTo>
                  <a:cubicBezTo>
                    <a:pt x="53956" y="68913"/>
                    <a:pt x="54207" y="68735"/>
                    <a:pt x="54608" y="68735"/>
                  </a:cubicBezTo>
                  <a:cubicBezTo>
                    <a:pt x="54623" y="68735"/>
                    <a:pt x="54638" y="68735"/>
                    <a:pt x="54653" y="68735"/>
                  </a:cubicBezTo>
                  <a:cubicBezTo>
                    <a:pt x="54715" y="68738"/>
                    <a:pt x="54799" y="68744"/>
                    <a:pt x="54891" y="68744"/>
                  </a:cubicBezTo>
                  <a:cubicBezTo>
                    <a:pt x="55181" y="68744"/>
                    <a:pt x="55546" y="68682"/>
                    <a:pt x="55502" y="68235"/>
                  </a:cubicBezTo>
                  <a:cubicBezTo>
                    <a:pt x="55474" y="67948"/>
                    <a:pt x="55519" y="67887"/>
                    <a:pt x="55645" y="67887"/>
                  </a:cubicBezTo>
                  <a:cubicBezTo>
                    <a:pt x="55703" y="67887"/>
                    <a:pt x="55777" y="67900"/>
                    <a:pt x="55869" y="67909"/>
                  </a:cubicBezTo>
                  <a:cubicBezTo>
                    <a:pt x="55894" y="67912"/>
                    <a:pt x="55918" y="67913"/>
                    <a:pt x="55942" y="67913"/>
                  </a:cubicBezTo>
                  <a:cubicBezTo>
                    <a:pt x="56185" y="67913"/>
                    <a:pt x="56419" y="67793"/>
                    <a:pt x="56657" y="67699"/>
                  </a:cubicBezTo>
                  <a:cubicBezTo>
                    <a:pt x="57036" y="67552"/>
                    <a:pt x="57332" y="67177"/>
                    <a:pt x="57640" y="67110"/>
                  </a:cubicBezTo>
                  <a:cubicBezTo>
                    <a:pt x="58617" y="66898"/>
                    <a:pt x="59216" y="66128"/>
                    <a:pt x="60014" y="65671"/>
                  </a:cubicBezTo>
                  <a:cubicBezTo>
                    <a:pt x="60584" y="65344"/>
                    <a:pt x="61289" y="64994"/>
                    <a:pt x="61473" y="64210"/>
                  </a:cubicBezTo>
                  <a:cubicBezTo>
                    <a:pt x="61511" y="64217"/>
                    <a:pt x="61546" y="64220"/>
                    <a:pt x="61578" y="64220"/>
                  </a:cubicBezTo>
                  <a:cubicBezTo>
                    <a:pt x="62062" y="64220"/>
                    <a:pt x="61849" y="63496"/>
                    <a:pt x="62123" y="63496"/>
                  </a:cubicBezTo>
                  <a:cubicBezTo>
                    <a:pt x="62124" y="63496"/>
                    <a:pt x="62125" y="63496"/>
                    <a:pt x="62126" y="63496"/>
                  </a:cubicBezTo>
                  <a:cubicBezTo>
                    <a:pt x="62138" y="63496"/>
                    <a:pt x="62151" y="63497"/>
                    <a:pt x="62163" y="63497"/>
                  </a:cubicBezTo>
                  <a:cubicBezTo>
                    <a:pt x="63038" y="63497"/>
                    <a:pt x="63382" y="62782"/>
                    <a:pt x="63867" y="62301"/>
                  </a:cubicBezTo>
                  <a:cubicBezTo>
                    <a:pt x="64478" y="61693"/>
                    <a:pt x="65265" y="61205"/>
                    <a:pt x="65650" y="60427"/>
                  </a:cubicBezTo>
                  <a:cubicBezTo>
                    <a:pt x="66021" y="59676"/>
                    <a:pt x="66673" y="59165"/>
                    <a:pt x="67151" y="58521"/>
                  </a:cubicBezTo>
                  <a:cubicBezTo>
                    <a:pt x="67921" y="57484"/>
                    <a:pt x="68943" y="56571"/>
                    <a:pt x="69581" y="55460"/>
                  </a:cubicBezTo>
                  <a:cubicBezTo>
                    <a:pt x="70474" y="53906"/>
                    <a:pt x="71398" y="52363"/>
                    <a:pt x="72034" y="50639"/>
                  </a:cubicBezTo>
                  <a:cubicBezTo>
                    <a:pt x="72543" y="49259"/>
                    <a:pt x="73145" y="47889"/>
                    <a:pt x="73695" y="46512"/>
                  </a:cubicBezTo>
                  <a:cubicBezTo>
                    <a:pt x="74223" y="45193"/>
                    <a:pt x="74893" y="43883"/>
                    <a:pt x="75114" y="42508"/>
                  </a:cubicBezTo>
                  <a:cubicBezTo>
                    <a:pt x="75298" y="41371"/>
                    <a:pt x="75595" y="40249"/>
                    <a:pt x="75798" y="39121"/>
                  </a:cubicBezTo>
                  <a:cubicBezTo>
                    <a:pt x="76074" y="37595"/>
                    <a:pt x="75884" y="36082"/>
                    <a:pt x="76068" y="34577"/>
                  </a:cubicBezTo>
                  <a:cubicBezTo>
                    <a:pt x="76158" y="33828"/>
                    <a:pt x="75867" y="33134"/>
                    <a:pt x="75856" y="32410"/>
                  </a:cubicBezTo>
                  <a:cubicBezTo>
                    <a:pt x="75836" y="31068"/>
                    <a:pt x="75604" y="29744"/>
                    <a:pt x="75298" y="28462"/>
                  </a:cubicBezTo>
                  <a:cubicBezTo>
                    <a:pt x="74988" y="27171"/>
                    <a:pt x="74752" y="25853"/>
                    <a:pt x="74350" y="24589"/>
                  </a:cubicBezTo>
                  <a:cubicBezTo>
                    <a:pt x="73978" y="23413"/>
                    <a:pt x="73481" y="22276"/>
                    <a:pt x="72977" y="21143"/>
                  </a:cubicBezTo>
                  <a:cubicBezTo>
                    <a:pt x="72693" y="20508"/>
                    <a:pt x="72110" y="19995"/>
                    <a:pt x="72188" y="19183"/>
                  </a:cubicBezTo>
                  <a:cubicBezTo>
                    <a:pt x="72213" y="18920"/>
                    <a:pt x="71950" y="18612"/>
                    <a:pt x="71777" y="18352"/>
                  </a:cubicBezTo>
                  <a:cubicBezTo>
                    <a:pt x="71111" y="17357"/>
                    <a:pt x="70304" y="16433"/>
                    <a:pt x="69786" y="15369"/>
                  </a:cubicBezTo>
                  <a:cubicBezTo>
                    <a:pt x="69142" y="14042"/>
                    <a:pt x="68162" y="12954"/>
                    <a:pt x="67334" y="11785"/>
                  </a:cubicBezTo>
                  <a:cubicBezTo>
                    <a:pt x="66396" y="10456"/>
                    <a:pt x="64858" y="9602"/>
                    <a:pt x="63746" y="8361"/>
                  </a:cubicBezTo>
                  <a:cubicBezTo>
                    <a:pt x="63335" y="7903"/>
                    <a:pt x="62765" y="7619"/>
                    <a:pt x="62307" y="7195"/>
                  </a:cubicBezTo>
                  <a:cubicBezTo>
                    <a:pt x="61927" y="6845"/>
                    <a:pt x="61160" y="6578"/>
                    <a:pt x="60819" y="6243"/>
                  </a:cubicBezTo>
                  <a:cubicBezTo>
                    <a:pt x="59636" y="5078"/>
                    <a:pt x="58094" y="4624"/>
                    <a:pt x="56705" y="3936"/>
                  </a:cubicBezTo>
                  <a:cubicBezTo>
                    <a:pt x="55585" y="3381"/>
                    <a:pt x="54488" y="2711"/>
                    <a:pt x="53228" y="2386"/>
                  </a:cubicBezTo>
                  <a:cubicBezTo>
                    <a:pt x="52057" y="2084"/>
                    <a:pt x="50983" y="1455"/>
                    <a:pt x="49785" y="1160"/>
                  </a:cubicBezTo>
                  <a:cubicBezTo>
                    <a:pt x="47813" y="673"/>
                    <a:pt x="45814" y="357"/>
                    <a:pt x="43806" y="111"/>
                  </a:cubicBezTo>
                  <a:cubicBezTo>
                    <a:pt x="43094" y="25"/>
                    <a:pt x="42373" y="0"/>
                    <a:pt x="41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33"/>
          <p:cNvGrpSpPr/>
          <p:nvPr/>
        </p:nvGrpSpPr>
        <p:grpSpPr>
          <a:xfrm>
            <a:off x="6337825" y="1371895"/>
            <a:ext cx="387677" cy="206770"/>
            <a:chOff x="6337825" y="1371895"/>
            <a:chExt cx="387677" cy="206770"/>
          </a:xfrm>
        </p:grpSpPr>
        <p:sp>
          <p:nvSpPr>
            <p:cNvPr id="920" name="Google Shape;920;p33"/>
            <p:cNvSpPr/>
            <p:nvPr/>
          </p:nvSpPr>
          <p:spPr>
            <a:xfrm>
              <a:off x="6337825" y="1371895"/>
              <a:ext cx="387677" cy="206770"/>
            </a:xfrm>
            <a:custGeom>
              <a:avLst/>
              <a:gdLst/>
              <a:ahLst/>
              <a:cxnLst/>
              <a:rect l="l" t="t" r="r" b="b"/>
              <a:pathLst>
                <a:path w="29948" h="15973" extrusionOk="0"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6337825" y="1371895"/>
              <a:ext cx="387677" cy="206770"/>
            </a:xfrm>
            <a:custGeom>
              <a:avLst/>
              <a:gdLst/>
              <a:ahLst/>
              <a:cxnLst/>
              <a:rect l="l" t="t" r="r" b="b"/>
              <a:pathLst>
                <a:path w="29948" h="15973" extrusionOk="0">
                  <a:moveTo>
                    <a:pt x="3015" y="937"/>
                  </a:moveTo>
                  <a:cubicBezTo>
                    <a:pt x="3050" y="937"/>
                    <a:pt x="3085" y="938"/>
                    <a:pt x="3119" y="941"/>
                  </a:cubicBezTo>
                  <a:cubicBezTo>
                    <a:pt x="4451" y="1028"/>
                    <a:pt x="5804" y="1039"/>
                    <a:pt x="7086" y="1420"/>
                  </a:cubicBezTo>
                  <a:cubicBezTo>
                    <a:pt x="8173" y="1743"/>
                    <a:pt x="9304" y="1855"/>
                    <a:pt x="10400" y="2159"/>
                  </a:cubicBezTo>
                  <a:cubicBezTo>
                    <a:pt x="11201" y="2382"/>
                    <a:pt x="11972" y="2891"/>
                    <a:pt x="12849" y="2891"/>
                  </a:cubicBezTo>
                  <a:cubicBezTo>
                    <a:pt x="12951" y="2891"/>
                    <a:pt x="13053" y="2884"/>
                    <a:pt x="13158" y="2870"/>
                  </a:cubicBezTo>
                  <a:cubicBezTo>
                    <a:pt x="13190" y="2865"/>
                    <a:pt x="13222" y="2863"/>
                    <a:pt x="13253" y="2863"/>
                  </a:cubicBezTo>
                  <a:cubicBezTo>
                    <a:pt x="13594" y="2863"/>
                    <a:pt x="13889" y="3108"/>
                    <a:pt x="14156" y="3234"/>
                  </a:cubicBezTo>
                  <a:cubicBezTo>
                    <a:pt x="16088" y="4126"/>
                    <a:pt x="18148" y="4743"/>
                    <a:pt x="19918" y="5993"/>
                  </a:cubicBezTo>
                  <a:cubicBezTo>
                    <a:pt x="20752" y="6583"/>
                    <a:pt x="21686" y="7040"/>
                    <a:pt x="22541" y="7616"/>
                  </a:cubicBezTo>
                  <a:cubicBezTo>
                    <a:pt x="22641" y="7683"/>
                    <a:pt x="22718" y="7735"/>
                    <a:pt x="22784" y="7735"/>
                  </a:cubicBezTo>
                  <a:cubicBezTo>
                    <a:pt x="22872" y="7735"/>
                    <a:pt x="22938" y="7641"/>
                    <a:pt x="23008" y="7365"/>
                  </a:cubicBezTo>
                  <a:cubicBezTo>
                    <a:pt x="23235" y="6469"/>
                    <a:pt x="23471" y="5497"/>
                    <a:pt x="24333" y="4893"/>
                  </a:cubicBezTo>
                  <a:cubicBezTo>
                    <a:pt x="24442" y="4818"/>
                    <a:pt x="24523" y="4788"/>
                    <a:pt x="24587" y="4788"/>
                  </a:cubicBezTo>
                  <a:cubicBezTo>
                    <a:pt x="24795" y="4788"/>
                    <a:pt x="24815" y="5109"/>
                    <a:pt x="24966" y="5225"/>
                  </a:cubicBezTo>
                  <a:cubicBezTo>
                    <a:pt x="25319" y="5275"/>
                    <a:pt x="25425" y="5488"/>
                    <a:pt x="25385" y="5841"/>
                  </a:cubicBezTo>
                  <a:cubicBezTo>
                    <a:pt x="25369" y="5990"/>
                    <a:pt x="25413" y="6124"/>
                    <a:pt x="25550" y="6124"/>
                  </a:cubicBezTo>
                  <a:cubicBezTo>
                    <a:pt x="25597" y="6124"/>
                    <a:pt x="25656" y="6108"/>
                    <a:pt x="25727" y="6071"/>
                  </a:cubicBezTo>
                  <a:cubicBezTo>
                    <a:pt x="25753" y="6057"/>
                    <a:pt x="25776" y="6052"/>
                    <a:pt x="25796" y="6052"/>
                  </a:cubicBezTo>
                  <a:cubicBezTo>
                    <a:pt x="25902" y="6052"/>
                    <a:pt x="25921" y="6220"/>
                    <a:pt x="25912" y="6242"/>
                  </a:cubicBezTo>
                  <a:cubicBezTo>
                    <a:pt x="25652" y="6891"/>
                    <a:pt x="26230" y="7301"/>
                    <a:pt x="26455" y="7735"/>
                  </a:cubicBezTo>
                  <a:cubicBezTo>
                    <a:pt x="26699" y="8207"/>
                    <a:pt x="26762" y="8899"/>
                    <a:pt x="27401" y="9132"/>
                  </a:cubicBezTo>
                  <a:cubicBezTo>
                    <a:pt x="27444" y="9151"/>
                    <a:pt x="27486" y="9174"/>
                    <a:pt x="27525" y="9199"/>
                  </a:cubicBezTo>
                  <a:cubicBezTo>
                    <a:pt x="27065" y="9851"/>
                    <a:pt x="28067" y="10134"/>
                    <a:pt x="27913" y="10741"/>
                  </a:cubicBezTo>
                  <a:cubicBezTo>
                    <a:pt x="27858" y="10957"/>
                    <a:pt x="27953" y="11231"/>
                    <a:pt x="28163" y="11460"/>
                  </a:cubicBezTo>
                  <a:cubicBezTo>
                    <a:pt x="28373" y="11688"/>
                    <a:pt x="28470" y="12020"/>
                    <a:pt x="28504" y="12374"/>
                  </a:cubicBezTo>
                  <a:cubicBezTo>
                    <a:pt x="28546" y="12802"/>
                    <a:pt x="28291" y="13317"/>
                    <a:pt x="28863" y="13653"/>
                  </a:cubicBezTo>
                  <a:cubicBezTo>
                    <a:pt x="29089" y="13785"/>
                    <a:pt x="28448" y="14723"/>
                    <a:pt x="28031" y="14751"/>
                  </a:cubicBezTo>
                  <a:cubicBezTo>
                    <a:pt x="27588" y="14782"/>
                    <a:pt x="27119" y="14810"/>
                    <a:pt x="26701" y="14866"/>
                  </a:cubicBezTo>
                  <a:cubicBezTo>
                    <a:pt x="26134" y="14942"/>
                    <a:pt x="25567" y="14977"/>
                    <a:pt x="25002" y="14977"/>
                  </a:cubicBezTo>
                  <a:cubicBezTo>
                    <a:pt x="24124" y="14977"/>
                    <a:pt x="23253" y="14894"/>
                    <a:pt x="22406" y="14754"/>
                  </a:cubicBezTo>
                  <a:cubicBezTo>
                    <a:pt x="21516" y="14610"/>
                    <a:pt x="20531" y="14548"/>
                    <a:pt x="19691" y="14076"/>
                  </a:cubicBezTo>
                  <a:cubicBezTo>
                    <a:pt x="19623" y="14036"/>
                    <a:pt x="19551" y="14001"/>
                    <a:pt x="19477" y="13973"/>
                  </a:cubicBezTo>
                  <a:cubicBezTo>
                    <a:pt x="18010" y="13466"/>
                    <a:pt x="17946" y="13119"/>
                    <a:pt x="19125" y="12017"/>
                  </a:cubicBezTo>
                  <a:cubicBezTo>
                    <a:pt x="19458" y="11705"/>
                    <a:pt x="19688" y="11261"/>
                    <a:pt x="20214" y="11197"/>
                  </a:cubicBezTo>
                  <a:cubicBezTo>
                    <a:pt x="20393" y="11175"/>
                    <a:pt x="20415" y="11036"/>
                    <a:pt x="20360" y="10898"/>
                  </a:cubicBezTo>
                  <a:cubicBezTo>
                    <a:pt x="20239" y="10587"/>
                    <a:pt x="20131" y="10254"/>
                    <a:pt x="19788" y="10109"/>
                  </a:cubicBezTo>
                  <a:cubicBezTo>
                    <a:pt x="18220" y="9448"/>
                    <a:pt x="16634" y="8818"/>
                    <a:pt x="14998" y="8359"/>
                  </a:cubicBezTo>
                  <a:cubicBezTo>
                    <a:pt x="14205" y="8137"/>
                    <a:pt x="13361" y="7981"/>
                    <a:pt x="12579" y="7759"/>
                  </a:cubicBezTo>
                  <a:cubicBezTo>
                    <a:pt x="11068" y="7328"/>
                    <a:pt x="9541" y="7253"/>
                    <a:pt x="8013" y="7076"/>
                  </a:cubicBezTo>
                  <a:cubicBezTo>
                    <a:pt x="6775" y="6931"/>
                    <a:pt x="5532" y="6927"/>
                    <a:pt x="4289" y="6917"/>
                  </a:cubicBezTo>
                  <a:cubicBezTo>
                    <a:pt x="3902" y="6914"/>
                    <a:pt x="3528" y="6824"/>
                    <a:pt x="3136" y="6824"/>
                  </a:cubicBezTo>
                  <a:cubicBezTo>
                    <a:pt x="2963" y="6824"/>
                    <a:pt x="2786" y="6842"/>
                    <a:pt x="2603" y="6892"/>
                  </a:cubicBezTo>
                  <a:cubicBezTo>
                    <a:pt x="2557" y="6905"/>
                    <a:pt x="2507" y="6911"/>
                    <a:pt x="2455" y="6911"/>
                  </a:cubicBezTo>
                  <a:cubicBezTo>
                    <a:pt x="2143" y="6911"/>
                    <a:pt x="1753" y="6687"/>
                    <a:pt x="1592" y="6287"/>
                  </a:cubicBezTo>
                  <a:cubicBezTo>
                    <a:pt x="1019" y="4865"/>
                    <a:pt x="1019" y="3422"/>
                    <a:pt x="1436" y="1972"/>
                  </a:cubicBezTo>
                  <a:cubicBezTo>
                    <a:pt x="1618" y="1344"/>
                    <a:pt x="2348" y="937"/>
                    <a:pt x="3015" y="937"/>
                  </a:cubicBezTo>
                  <a:close/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3"/>
          <p:cNvGrpSpPr/>
          <p:nvPr/>
        </p:nvGrpSpPr>
        <p:grpSpPr>
          <a:xfrm>
            <a:off x="5514332" y="2048099"/>
            <a:ext cx="246675" cy="389726"/>
            <a:chOff x="5514332" y="2048099"/>
            <a:chExt cx="246675" cy="389726"/>
          </a:xfrm>
        </p:grpSpPr>
        <p:sp>
          <p:nvSpPr>
            <p:cNvPr id="926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3"/>
          <p:cNvGrpSpPr/>
          <p:nvPr/>
        </p:nvGrpSpPr>
        <p:grpSpPr>
          <a:xfrm>
            <a:off x="4944452" y="2399656"/>
            <a:ext cx="1633110" cy="1612891"/>
            <a:chOff x="8522105" y="3969625"/>
            <a:chExt cx="901063" cy="950398"/>
          </a:xfrm>
        </p:grpSpPr>
        <p:sp>
          <p:nvSpPr>
            <p:cNvPr id="930" name="Google Shape;930;p33"/>
            <p:cNvSpPr/>
            <p:nvPr/>
          </p:nvSpPr>
          <p:spPr>
            <a:xfrm>
              <a:off x="8525789" y="3992727"/>
              <a:ext cx="897379" cy="927296"/>
            </a:xfrm>
            <a:custGeom>
              <a:avLst/>
              <a:gdLst/>
              <a:ahLst/>
              <a:cxnLst/>
              <a:rect l="l" t="t" r="r" b="b"/>
              <a:pathLst>
                <a:path w="71150" h="73522" extrusionOk="0">
                  <a:moveTo>
                    <a:pt x="19571" y="0"/>
                  </a:moveTo>
                  <a:cubicBezTo>
                    <a:pt x="19255" y="0"/>
                    <a:pt x="18863" y="173"/>
                    <a:pt x="18327" y="507"/>
                  </a:cubicBezTo>
                  <a:cubicBezTo>
                    <a:pt x="17149" y="1239"/>
                    <a:pt x="15989" y="1995"/>
                    <a:pt x="14892" y="2834"/>
                  </a:cubicBezTo>
                  <a:cubicBezTo>
                    <a:pt x="13889" y="3599"/>
                    <a:pt x="12856" y="4393"/>
                    <a:pt x="12075" y="5365"/>
                  </a:cubicBezTo>
                  <a:cubicBezTo>
                    <a:pt x="11398" y="6210"/>
                    <a:pt x="10670" y="7029"/>
                    <a:pt x="10009" y="7893"/>
                  </a:cubicBezTo>
                  <a:cubicBezTo>
                    <a:pt x="9423" y="8657"/>
                    <a:pt x="8792" y="9411"/>
                    <a:pt x="8253" y="10211"/>
                  </a:cubicBezTo>
                  <a:cubicBezTo>
                    <a:pt x="7332" y="11570"/>
                    <a:pt x="6495" y="12989"/>
                    <a:pt x="5664" y="14409"/>
                  </a:cubicBezTo>
                  <a:cubicBezTo>
                    <a:pt x="5148" y="15291"/>
                    <a:pt x="4555" y="16175"/>
                    <a:pt x="4278" y="17139"/>
                  </a:cubicBezTo>
                  <a:cubicBezTo>
                    <a:pt x="4017" y="18048"/>
                    <a:pt x="3676" y="18939"/>
                    <a:pt x="3323" y="19788"/>
                  </a:cubicBezTo>
                  <a:cubicBezTo>
                    <a:pt x="2811" y="21024"/>
                    <a:pt x="2386" y="22274"/>
                    <a:pt x="1994" y="23545"/>
                  </a:cubicBezTo>
                  <a:cubicBezTo>
                    <a:pt x="1587" y="24866"/>
                    <a:pt x="1420" y="26254"/>
                    <a:pt x="1027" y="27565"/>
                  </a:cubicBezTo>
                  <a:cubicBezTo>
                    <a:pt x="708" y="28632"/>
                    <a:pt x="750" y="29726"/>
                    <a:pt x="517" y="30794"/>
                  </a:cubicBezTo>
                  <a:cubicBezTo>
                    <a:pt x="331" y="31641"/>
                    <a:pt x="345" y="32630"/>
                    <a:pt x="400" y="33565"/>
                  </a:cubicBezTo>
                  <a:cubicBezTo>
                    <a:pt x="462" y="34652"/>
                    <a:pt x="0" y="35730"/>
                    <a:pt x="247" y="36835"/>
                  </a:cubicBezTo>
                  <a:cubicBezTo>
                    <a:pt x="498" y="37958"/>
                    <a:pt x="2" y="39086"/>
                    <a:pt x="277" y="40206"/>
                  </a:cubicBezTo>
                  <a:cubicBezTo>
                    <a:pt x="439" y="40864"/>
                    <a:pt x="302" y="41542"/>
                    <a:pt x="352" y="42178"/>
                  </a:cubicBezTo>
                  <a:cubicBezTo>
                    <a:pt x="456" y="43494"/>
                    <a:pt x="784" y="44817"/>
                    <a:pt x="1207" y="46074"/>
                  </a:cubicBezTo>
                  <a:cubicBezTo>
                    <a:pt x="1397" y="46640"/>
                    <a:pt x="1343" y="47172"/>
                    <a:pt x="1424" y="47713"/>
                  </a:cubicBezTo>
                  <a:cubicBezTo>
                    <a:pt x="1609" y="48976"/>
                    <a:pt x="2167" y="50148"/>
                    <a:pt x="2626" y="51280"/>
                  </a:cubicBezTo>
                  <a:cubicBezTo>
                    <a:pt x="3174" y="52635"/>
                    <a:pt x="3640" y="54046"/>
                    <a:pt x="4238" y="55393"/>
                  </a:cubicBezTo>
                  <a:cubicBezTo>
                    <a:pt x="4883" y="56851"/>
                    <a:pt x="5677" y="58190"/>
                    <a:pt x="6571" y="59458"/>
                  </a:cubicBezTo>
                  <a:cubicBezTo>
                    <a:pt x="7265" y="60443"/>
                    <a:pt x="7980" y="61429"/>
                    <a:pt x="8733" y="62378"/>
                  </a:cubicBezTo>
                  <a:cubicBezTo>
                    <a:pt x="9132" y="62882"/>
                    <a:pt x="9514" y="63671"/>
                    <a:pt x="10012" y="63764"/>
                  </a:cubicBezTo>
                  <a:cubicBezTo>
                    <a:pt x="10984" y="63949"/>
                    <a:pt x="10728" y="65214"/>
                    <a:pt x="11641" y="65284"/>
                  </a:cubicBezTo>
                  <a:cubicBezTo>
                    <a:pt x="11618" y="65501"/>
                    <a:pt x="11674" y="65559"/>
                    <a:pt x="11760" y="65559"/>
                  </a:cubicBezTo>
                  <a:cubicBezTo>
                    <a:pt x="11861" y="65559"/>
                    <a:pt x="12004" y="65476"/>
                    <a:pt x="12106" y="65476"/>
                  </a:cubicBezTo>
                  <a:cubicBezTo>
                    <a:pt x="12161" y="65476"/>
                    <a:pt x="12204" y="65500"/>
                    <a:pt x="12223" y="65575"/>
                  </a:cubicBezTo>
                  <a:cubicBezTo>
                    <a:pt x="12448" y="66494"/>
                    <a:pt x="13361" y="66864"/>
                    <a:pt x="13984" y="67250"/>
                  </a:cubicBezTo>
                  <a:cubicBezTo>
                    <a:pt x="14450" y="67539"/>
                    <a:pt x="14747" y="68315"/>
                    <a:pt x="15419" y="68315"/>
                  </a:cubicBezTo>
                  <a:cubicBezTo>
                    <a:pt x="15527" y="68315"/>
                    <a:pt x="15644" y="68295"/>
                    <a:pt x="15773" y="68250"/>
                  </a:cubicBezTo>
                  <a:cubicBezTo>
                    <a:pt x="15777" y="68249"/>
                    <a:pt x="15781" y="68248"/>
                    <a:pt x="15786" y="68248"/>
                  </a:cubicBezTo>
                  <a:cubicBezTo>
                    <a:pt x="15852" y="68248"/>
                    <a:pt x="15883" y="68423"/>
                    <a:pt x="15841" y="68520"/>
                  </a:cubicBezTo>
                  <a:cubicBezTo>
                    <a:pt x="15743" y="68739"/>
                    <a:pt x="15878" y="68814"/>
                    <a:pt x="16046" y="68852"/>
                  </a:cubicBezTo>
                  <a:cubicBezTo>
                    <a:pt x="16756" y="69017"/>
                    <a:pt x="17257" y="69506"/>
                    <a:pt x="17773" y="69966"/>
                  </a:cubicBezTo>
                  <a:cubicBezTo>
                    <a:pt x="17877" y="70060"/>
                    <a:pt x="17969" y="70148"/>
                    <a:pt x="18100" y="70148"/>
                  </a:cubicBezTo>
                  <a:cubicBezTo>
                    <a:pt x="18128" y="70148"/>
                    <a:pt x="18157" y="70145"/>
                    <a:pt x="18188" y="70136"/>
                  </a:cubicBezTo>
                  <a:cubicBezTo>
                    <a:pt x="18256" y="70117"/>
                    <a:pt x="18319" y="70109"/>
                    <a:pt x="18380" y="70109"/>
                  </a:cubicBezTo>
                  <a:cubicBezTo>
                    <a:pt x="18660" y="70109"/>
                    <a:pt x="18879" y="70284"/>
                    <a:pt x="19125" y="70431"/>
                  </a:cubicBezTo>
                  <a:cubicBezTo>
                    <a:pt x="19696" y="70775"/>
                    <a:pt x="20281" y="71103"/>
                    <a:pt x="20887" y="71376"/>
                  </a:cubicBezTo>
                  <a:cubicBezTo>
                    <a:pt x="21460" y="71632"/>
                    <a:pt x="22109" y="71583"/>
                    <a:pt x="22692" y="71992"/>
                  </a:cubicBezTo>
                  <a:cubicBezTo>
                    <a:pt x="23025" y="72227"/>
                    <a:pt x="23660" y="72203"/>
                    <a:pt x="24136" y="72410"/>
                  </a:cubicBezTo>
                  <a:cubicBezTo>
                    <a:pt x="24181" y="72430"/>
                    <a:pt x="24228" y="72438"/>
                    <a:pt x="24277" y="72438"/>
                  </a:cubicBezTo>
                  <a:cubicBezTo>
                    <a:pt x="24496" y="72438"/>
                    <a:pt x="24746" y="72278"/>
                    <a:pt x="24969" y="72278"/>
                  </a:cubicBezTo>
                  <a:cubicBezTo>
                    <a:pt x="25127" y="72278"/>
                    <a:pt x="25271" y="72358"/>
                    <a:pt x="25380" y="72634"/>
                  </a:cubicBezTo>
                  <a:cubicBezTo>
                    <a:pt x="25518" y="72473"/>
                    <a:pt x="25647" y="72413"/>
                    <a:pt x="25771" y="72413"/>
                  </a:cubicBezTo>
                  <a:cubicBezTo>
                    <a:pt x="26120" y="72413"/>
                    <a:pt x="26429" y="72889"/>
                    <a:pt x="26779" y="72889"/>
                  </a:cubicBezTo>
                  <a:cubicBezTo>
                    <a:pt x="26869" y="72889"/>
                    <a:pt x="26962" y="72858"/>
                    <a:pt x="27059" y="72779"/>
                  </a:cubicBezTo>
                  <a:cubicBezTo>
                    <a:pt x="28017" y="73303"/>
                    <a:pt x="29117" y="73239"/>
                    <a:pt x="30132" y="73339"/>
                  </a:cubicBezTo>
                  <a:cubicBezTo>
                    <a:pt x="31654" y="73488"/>
                    <a:pt x="33203" y="73381"/>
                    <a:pt x="34745" y="73493"/>
                  </a:cubicBezTo>
                  <a:cubicBezTo>
                    <a:pt x="35021" y="73513"/>
                    <a:pt x="35296" y="73521"/>
                    <a:pt x="35571" y="73521"/>
                  </a:cubicBezTo>
                  <a:cubicBezTo>
                    <a:pt x="37230" y="73521"/>
                    <a:pt x="38876" y="73197"/>
                    <a:pt x="40513" y="72964"/>
                  </a:cubicBezTo>
                  <a:cubicBezTo>
                    <a:pt x="40798" y="72923"/>
                    <a:pt x="41182" y="72965"/>
                    <a:pt x="41499" y="72802"/>
                  </a:cubicBezTo>
                  <a:cubicBezTo>
                    <a:pt x="42806" y="72135"/>
                    <a:pt x="44309" y="72146"/>
                    <a:pt x="45662" y="71598"/>
                  </a:cubicBezTo>
                  <a:cubicBezTo>
                    <a:pt x="46792" y="71142"/>
                    <a:pt x="48000" y="70898"/>
                    <a:pt x="49164" y="70525"/>
                  </a:cubicBezTo>
                  <a:cubicBezTo>
                    <a:pt x="50167" y="70201"/>
                    <a:pt x="51051" y="69626"/>
                    <a:pt x="52015" y="69288"/>
                  </a:cubicBezTo>
                  <a:cubicBezTo>
                    <a:pt x="53030" y="68932"/>
                    <a:pt x="53975" y="68428"/>
                    <a:pt x="54829" y="67877"/>
                  </a:cubicBezTo>
                  <a:cubicBezTo>
                    <a:pt x="56878" y="66556"/>
                    <a:pt x="58832" y="65060"/>
                    <a:pt x="60489" y="63244"/>
                  </a:cubicBezTo>
                  <a:cubicBezTo>
                    <a:pt x="61481" y="62160"/>
                    <a:pt x="62346" y="60961"/>
                    <a:pt x="63317" y="59856"/>
                  </a:cubicBezTo>
                  <a:cubicBezTo>
                    <a:pt x="64123" y="58937"/>
                    <a:pt x="64891" y="57980"/>
                    <a:pt x="65431" y="56902"/>
                  </a:cubicBezTo>
                  <a:cubicBezTo>
                    <a:pt x="65706" y="56350"/>
                    <a:pt x="66114" y="55888"/>
                    <a:pt x="66358" y="55305"/>
                  </a:cubicBezTo>
                  <a:cubicBezTo>
                    <a:pt x="66595" y="54742"/>
                    <a:pt x="66654" y="54001"/>
                    <a:pt x="67222" y="53649"/>
                  </a:cubicBezTo>
                  <a:cubicBezTo>
                    <a:pt x="67656" y="53379"/>
                    <a:pt x="67640" y="52940"/>
                    <a:pt x="67772" y="52593"/>
                  </a:cubicBezTo>
                  <a:cubicBezTo>
                    <a:pt x="68105" y="51711"/>
                    <a:pt x="68436" y="50821"/>
                    <a:pt x="68727" y="49922"/>
                  </a:cubicBezTo>
                  <a:cubicBezTo>
                    <a:pt x="68978" y="49157"/>
                    <a:pt x="69398" y="48426"/>
                    <a:pt x="69529" y="47603"/>
                  </a:cubicBezTo>
                  <a:cubicBezTo>
                    <a:pt x="69625" y="47002"/>
                    <a:pt x="70232" y="46517"/>
                    <a:pt x="69924" y="45828"/>
                  </a:cubicBezTo>
                  <a:cubicBezTo>
                    <a:pt x="69917" y="45815"/>
                    <a:pt x="69945" y="45772"/>
                    <a:pt x="69964" y="45767"/>
                  </a:cubicBezTo>
                  <a:cubicBezTo>
                    <a:pt x="70583" y="45585"/>
                    <a:pt x="70414" y="45024"/>
                    <a:pt x="70428" y="44635"/>
                  </a:cubicBezTo>
                  <a:cubicBezTo>
                    <a:pt x="70463" y="43603"/>
                    <a:pt x="70507" y="42538"/>
                    <a:pt x="70680" y="41562"/>
                  </a:cubicBezTo>
                  <a:cubicBezTo>
                    <a:pt x="70866" y="40511"/>
                    <a:pt x="70770" y="39451"/>
                    <a:pt x="70978" y="38398"/>
                  </a:cubicBezTo>
                  <a:cubicBezTo>
                    <a:pt x="71149" y="37541"/>
                    <a:pt x="70703" y="36564"/>
                    <a:pt x="70843" y="35472"/>
                  </a:cubicBezTo>
                  <a:cubicBezTo>
                    <a:pt x="70678" y="34643"/>
                    <a:pt x="70481" y="33685"/>
                    <a:pt x="70297" y="32725"/>
                  </a:cubicBezTo>
                  <a:cubicBezTo>
                    <a:pt x="70207" y="32243"/>
                    <a:pt x="70040" y="31784"/>
                    <a:pt x="69978" y="31289"/>
                  </a:cubicBezTo>
                  <a:cubicBezTo>
                    <a:pt x="69872" y="30440"/>
                    <a:pt x="69686" y="29595"/>
                    <a:pt x="69473" y="28766"/>
                  </a:cubicBezTo>
                  <a:cubicBezTo>
                    <a:pt x="69256" y="27932"/>
                    <a:pt x="68950" y="27122"/>
                    <a:pt x="68709" y="26294"/>
                  </a:cubicBezTo>
                  <a:cubicBezTo>
                    <a:pt x="68570" y="25818"/>
                    <a:pt x="68531" y="25309"/>
                    <a:pt x="68239" y="24888"/>
                  </a:cubicBezTo>
                  <a:cubicBezTo>
                    <a:pt x="67635" y="24015"/>
                    <a:pt x="67399" y="22970"/>
                    <a:pt x="66826" y="22064"/>
                  </a:cubicBezTo>
                  <a:cubicBezTo>
                    <a:pt x="66108" y="20927"/>
                    <a:pt x="65594" y="19672"/>
                    <a:pt x="64781" y="18564"/>
                  </a:cubicBezTo>
                  <a:cubicBezTo>
                    <a:pt x="63832" y="17276"/>
                    <a:pt x="62923" y="15937"/>
                    <a:pt x="61845" y="14779"/>
                  </a:cubicBezTo>
                  <a:cubicBezTo>
                    <a:pt x="60996" y="13869"/>
                    <a:pt x="59949" y="13112"/>
                    <a:pt x="59059" y="12208"/>
                  </a:cubicBezTo>
                  <a:cubicBezTo>
                    <a:pt x="59027" y="12171"/>
                    <a:pt x="58985" y="12143"/>
                    <a:pt x="58938" y="12126"/>
                  </a:cubicBezTo>
                  <a:cubicBezTo>
                    <a:pt x="58191" y="11906"/>
                    <a:pt x="57549" y="11424"/>
                    <a:pt x="57021" y="10939"/>
                  </a:cubicBezTo>
                  <a:cubicBezTo>
                    <a:pt x="56076" y="10067"/>
                    <a:pt x="54873" y="9694"/>
                    <a:pt x="53851" y="8986"/>
                  </a:cubicBezTo>
                  <a:cubicBezTo>
                    <a:pt x="52675" y="8173"/>
                    <a:pt x="51252" y="7857"/>
                    <a:pt x="49926" y="7344"/>
                  </a:cubicBezTo>
                  <a:cubicBezTo>
                    <a:pt x="47840" y="6535"/>
                    <a:pt x="45724" y="6073"/>
                    <a:pt x="43517" y="5965"/>
                  </a:cubicBezTo>
                  <a:cubicBezTo>
                    <a:pt x="41526" y="5869"/>
                    <a:pt x="39530" y="5874"/>
                    <a:pt x="37542" y="5752"/>
                  </a:cubicBezTo>
                  <a:cubicBezTo>
                    <a:pt x="37177" y="5730"/>
                    <a:pt x="36813" y="5720"/>
                    <a:pt x="36450" y="5720"/>
                  </a:cubicBezTo>
                  <a:cubicBezTo>
                    <a:pt x="34722" y="5720"/>
                    <a:pt x="33009" y="5947"/>
                    <a:pt x="31309" y="6169"/>
                  </a:cubicBezTo>
                  <a:cubicBezTo>
                    <a:pt x="29510" y="6404"/>
                    <a:pt x="27799" y="7095"/>
                    <a:pt x="26119" y="7837"/>
                  </a:cubicBezTo>
                  <a:cubicBezTo>
                    <a:pt x="25340" y="8181"/>
                    <a:pt x="24577" y="8593"/>
                    <a:pt x="23754" y="8848"/>
                  </a:cubicBezTo>
                  <a:cubicBezTo>
                    <a:pt x="23648" y="8881"/>
                    <a:pt x="23561" y="8901"/>
                    <a:pt x="23488" y="8901"/>
                  </a:cubicBezTo>
                  <a:cubicBezTo>
                    <a:pt x="23334" y="8901"/>
                    <a:pt x="23237" y="8812"/>
                    <a:pt x="23138" y="8559"/>
                  </a:cubicBezTo>
                  <a:cubicBezTo>
                    <a:pt x="22683" y="7387"/>
                    <a:pt x="22521" y="6119"/>
                    <a:pt x="22034" y="4978"/>
                  </a:cubicBezTo>
                  <a:cubicBezTo>
                    <a:pt x="21524" y="3783"/>
                    <a:pt x="21251" y="2520"/>
                    <a:pt x="20747" y="1320"/>
                  </a:cubicBezTo>
                  <a:cubicBezTo>
                    <a:pt x="20372" y="424"/>
                    <a:pt x="20066" y="0"/>
                    <a:pt x="19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8522105" y="3969625"/>
              <a:ext cx="897379" cy="927296"/>
            </a:xfrm>
            <a:custGeom>
              <a:avLst/>
              <a:gdLst/>
              <a:ahLst/>
              <a:cxnLst/>
              <a:rect l="l" t="t" r="r" b="b"/>
              <a:pathLst>
                <a:path w="71150" h="73522" extrusionOk="0">
                  <a:moveTo>
                    <a:pt x="19242" y="1689"/>
                  </a:moveTo>
                  <a:cubicBezTo>
                    <a:pt x="19738" y="3137"/>
                    <a:pt x="20271" y="4561"/>
                    <a:pt x="20654" y="6045"/>
                  </a:cubicBezTo>
                  <a:cubicBezTo>
                    <a:pt x="20853" y="6822"/>
                    <a:pt x="21020" y="7650"/>
                    <a:pt x="21315" y="8364"/>
                  </a:cubicBezTo>
                  <a:cubicBezTo>
                    <a:pt x="21645" y="9161"/>
                    <a:pt x="21749" y="10075"/>
                    <a:pt x="22325" y="10771"/>
                  </a:cubicBezTo>
                  <a:cubicBezTo>
                    <a:pt x="22472" y="10949"/>
                    <a:pt x="22580" y="11090"/>
                    <a:pt x="22755" y="11090"/>
                  </a:cubicBezTo>
                  <a:cubicBezTo>
                    <a:pt x="22861" y="11090"/>
                    <a:pt x="22992" y="11038"/>
                    <a:pt x="23171" y="10914"/>
                  </a:cubicBezTo>
                  <a:cubicBezTo>
                    <a:pt x="23660" y="10576"/>
                    <a:pt x="24335" y="10097"/>
                    <a:pt x="24764" y="10080"/>
                  </a:cubicBezTo>
                  <a:cubicBezTo>
                    <a:pt x="25582" y="10047"/>
                    <a:pt x="26082" y="9464"/>
                    <a:pt x="26785" y="9353"/>
                  </a:cubicBezTo>
                  <a:cubicBezTo>
                    <a:pt x="27561" y="9232"/>
                    <a:pt x="28194" y="8708"/>
                    <a:pt x="28946" y="8573"/>
                  </a:cubicBezTo>
                  <a:cubicBezTo>
                    <a:pt x="29723" y="8433"/>
                    <a:pt x="30503" y="8230"/>
                    <a:pt x="31248" y="8030"/>
                  </a:cubicBezTo>
                  <a:cubicBezTo>
                    <a:pt x="32088" y="7804"/>
                    <a:pt x="32926" y="7714"/>
                    <a:pt x="33759" y="7667"/>
                  </a:cubicBezTo>
                  <a:cubicBezTo>
                    <a:pt x="34651" y="7616"/>
                    <a:pt x="35552" y="7446"/>
                    <a:pt x="36443" y="7446"/>
                  </a:cubicBezTo>
                  <a:cubicBezTo>
                    <a:pt x="36799" y="7446"/>
                    <a:pt x="37153" y="7474"/>
                    <a:pt x="37505" y="7546"/>
                  </a:cubicBezTo>
                  <a:cubicBezTo>
                    <a:pt x="37586" y="7562"/>
                    <a:pt x="37664" y="7569"/>
                    <a:pt x="37739" y="7569"/>
                  </a:cubicBezTo>
                  <a:cubicBezTo>
                    <a:pt x="38074" y="7569"/>
                    <a:pt x="38360" y="7436"/>
                    <a:pt x="38697" y="7436"/>
                  </a:cubicBezTo>
                  <a:cubicBezTo>
                    <a:pt x="38761" y="7436"/>
                    <a:pt x="38827" y="7441"/>
                    <a:pt x="38895" y="7453"/>
                  </a:cubicBezTo>
                  <a:cubicBezTo>
                    <a:pt x="39361" y="7530"/>
                    <a:pt x="39831" y="7552"/>
                    <a:pt x="40303" y="7552"/>
                  </a:cubicBezTo>
                  <a:cubicBezTo>
                    <a:pt x="40907" y="7552"/>
                    <a:pt x="41515" y="7516"/>
                    <a:pt x="42122" y="7516"/>
                  </a:cubicBezTo>
                  <a:cubicBezTo>
                    <a:pt x="42591" y="7516"/>
                    <a:pt x="43059" y="7538"/>
                    <a:pt x="43525" y="7613"/>
                  </a:cubicBezTo>
                  <a:cubicBezTo>
                    <a:pt x="43631" y="7630"/>
                    <a:pt x="43707" y="7649"/>
                    <a:pt x="43792" y="7701"/>
                  </a:cubicBezTo>
                  <a:cubicBezTo>
                    <a:pt x="44352" y="8041"/>
                    <a:pt x="44905" y="8286"/>
                    <a:pt x="45564" y="8286"/>
                  </a:cubicBezTo>
                  <a:cubicBezTo>
                    <a:pt x="45706" y="8286"/>
                    <a:pt x="45853" y="8275"/>
                    <a:pt x="46006" y="8251"/>
                  </a:cubicBezTo>
                  <a:cubicBezTo>
                    <a:pt x="46061" y="8242"/>
                    <a:pt x="46117" y="8238"/>
                    <a:pt x="46174" y="8238"/>
                  </a:cubicBezTo>
                  <a:cubicBezTo>
                    <a:pt x="46645" y="8238"/>
                    <a:pt x="47160" y="8515"/>
                    <a:pt x="47594" y="8784"/>
                  </a:cubicBezTo>
                  <a:cubicBezTo>
                    <a:pt x="47734" y="8870"/>
                    <a:pt x="47878" y="8885"/>
                    <a:pt x="48025" y="8885"/>
                  </a:cubicBezTo>
                  <a:cubicBezTo>
                    <a:pt x="48098" y="8885"/>
                    <a:pt x="48173" y="8881"/>
                    <a:pt x="48247" y="8881"/>
                  </a:cubicBezTo>
                  <a:cubicBezTo>
                    <a:pt x="48361" y="8881"/>
                    <a:pt x="48477" y="8890"/>
                    <a:pt x="48591" y="8933"/>
                  </a:cubicBezTo>
                  <a:cubicBezTo>
                    <a:pt x="49556" y="9302"/>
                    <a:pt x="50547" y="9601"/>
                    <a:pt x="51535" y="9906"/>
                  </a:cubicBezTo>
                  <a:cubicBezTo>
                    <a:pt x="51703" y="9959"/>
                    <a:pt x="51805" y="9921"/>
                    <a:pt x="51899" y="10172"/>
                  </a:cubicBezTo>
                  <a:cubicBezTo>
                    <a:pt x="51985" y="10404"/>
                    <a:pt x="52178" y="10478"/>
                    <a:pt x="52397" y="10478"/>
                  </a:cubicBezTo>
                  <a:cubicBezTo>
                    <a:pt x="52535" y="10478"/>
                    <a:pt x="52683" y="10449"/>
                    <a:pt x="52821" y="10411"/>
                  </a:cubicBezTo>
                  <a:cubicBezTo>
                    <a:pt x="52918" y="10982"/>
                    <a:pt x="54036" y="10366"/>
                    <a:pt x="53859" y="11301"/>
                  </a:cubicBezTo>
                  <a:cubicBezTo>
                    <a:pt x="53846" y="11370"/>
                    <a:pt x="54192" y="11610"/>
                    <a:pt x="54318" y="11610"/>
                  </a:cubicBezTo>
                  <a:cubicBezTo>
                    <a:pt x="54329" y="11610"/>
                    <a:pt x="54338" y="11608"/>
                    <a:pt x="54346" y="11604"/>
                  </a:cubicBezTo>
                  <a:cubicBezTo>
                    <a:pt x="54462" y="11544"/>
                    <a:pt x="54561" y="11519"/>
                    <a:pt x="54650" y="11519"/>
                  </a:cubicBezTo>
                  <a:cubicBezTo>
                    <a:pt x="55125" y="11519"/>
                    <a:pt x="55259" y="12256"/>
                    <a:pt x="55715" y="12256"/>
                  </a:cubicBezTo>
                  <a:cubicBezTo>
                    <a:pt x="55745" y="12256"/>
                    <a:pt x="55777" y="12252"/>
                    <a:pt x="55811" y="12245"/>
                  </a:cubicBezTo>
                  <a:cubicBezTo>
                    <a:pt x="55869" y="12558"/>
                    <a:pt x="55976" y="12673"/>
                    <a:pt x="56138" y="12673"/>
                  </a:cubicBezTo>
                  <a:cubicBezTo>
                    <a:pt x="56257" y="12673"/>
                    <a:pt x="56404" y="12612"/>
                    <a:pt x="56584" y="12521"/>
                  </a:cubicBezTo>
                  <a:cubicBezTo>
                    <a:pt x="56631" y="12497"/>
                    <a:pt x="56673" y="12487"/>
                    <a:pt x="56710" y="12487"/>
                  </a:cubicBezTo>
                  <a:cubicBezTo>
                    <a:pt x="56927" y="12487"/>
                    <a:pt x="56972" y="12846"/>
                    <a:pt x="56936" y="12947"/>
                  </a:cubicBezTo>
                  <a:cubicBezTo>
                    <a:pt x="56797" y="13330"/>
                    <a:pt x="57168" y="13552"/>
                    <a:pt x="57273" y="13558"/>
                  </a:cubicBezTo>
                  <a:cubicBezTo>
                    <a:pt x="58390" y="13630"/>
                    <a:pt x="58642" y="14820"/>
                    <a:pt x="59490" y="15218"/>
                  </a:cubicBezTo>
                  <a:cubicBezTo>
                    <a:pt x="59753" y="15341"/>
                    <a:pt x="59792" y="15832"/>
                    <a:pt x="60157" y="15832"/>
                  </a:cubicBezTo>
                  <a:cubicBezTo>
                    <a:pt x="60241" y="15832"/>
                    <a:pt x="60342" y="15806"/>
                    <a:pt x="60467" y="15744"/>
                  </a:cubicBezTo>
                  <a:cubicBezTo>
                    <a:pt x="60474" y="15740"/>
                    <a:pt x="60481" y="15739"/>
                    <a:pt x="60487" y="15739"/>
                  </a:cubicBezTo>
                  <a:cubicBezTo>
                    <a:pt x="60616" y="15739"/>
                    <a:pt x="60652" y="16392"/>
                    <a:pt x="61108" y="16593"/>
                  </a:cubicBezTo>
                  <a:cubicBezTo>
                    <a:pt x="61427" y="16735"/>
                    <a:pt x="61715" y="17278"/>
                    <a:pt x="61945" y="17674"/>
                  </a:cubicBezTo>
                  <a:cubicBezTo>
                    <a:pt x="62180" y="18080"/>
                    <a:pt x="62240" y="18589"/>
                    <a:pt x="62855" y="18623"/>
                  </a:cubicBezTo>
                  <a:cubicBezTo>
                    <a:pt x="62933" y="18628"/>
                    <a:pt x="63029" y="18746"/>
                    <a:pt x="63074" y="18833"/>
                  </a:cubicBezTo>
                  <a:cubicBezTo>
                    <a:pt x="64236" y="21077"/>
                    <a:pt x="65641" y="23174"/>
                    <a:pt x="66946" y="25331"/>
                  </a:cubicBezTo>
                  <a:cubicBezTo>
                    <a:pt x="67206" y="25760"/>
                    <a:pt x="67355" y="26275"/>
                    <a:pt x="67475" y="26770"/>
                  </a:cubicBezTo>
                  <a:cubicBezTo>
                    <a:pt x="67870" y="28399"/>
                    <a:pt x="68326" y="30012"/>
                    <a:pt x="68693" y="31650"/>
                  </a:cubicBezTo>
                  <a:cubicBezTo>
                    <a:pt x="68972" y="32896"/>
                    <a:pt x="69252" y="34162"/>
                    <a:pt x="69266" y="35394"/>
                  </a:cubicBezTo>
                  <a:cubicBezTo>
                    <a:pt x="69277" y="36424"/>
                    <a:pt x="69384" y="37480"/>
                    <a:pt x="69245" y="38552"/>
                  </a:cubicBezTo>
                  <a:cubicBezTo>
                    <a:pt x="69129" y="39473"/>
                    <a:pt x="68909" y="40511"/>
                    <a:pt x="69177" y="41505"/>
                  </a:cubicBezTo>
                  <a:cubicBezTo>
                    <a:pt x="69247" y="41763"/>
                    <a:pt x="69129" y="42080"/>
                    <a:pt x="69071" y="42367"/>
                  </a:cubicBezTo>
                  <a:cubicBezTo>
                    <a:pt x="68772" y="43872"/>
                    <a:pt x="68589" y="45416"/>
                    <a:pt x="68132" y="46872"/>
                  </a:cubicBezTo>
                  <a:cubicBezTo>
                    <a:pt x="67428" y="49113"/>
                    <a:pt x="66756" y="51363"/>
                    <a:pt x="65471" y="53402"/>
                  </a:cubicBezTo>
                  <a:cubicBezTo>
                    <a:pt x="64683" y="54656"/>
                    <a:pt x="63949" y="55983"/>
                    <a:pt x="63102" y="57179"/>
                  </a:cubicBezTo>
                  <a:cubicBezTo>
                    <a:pt x="62261" y="58369"/>
                    <a:pt x="61548" y="59657"/>
                    <a:pt x="60486" y="60757"/>
                  </a:cubicBezTo>
                  <a:cubicBezTo>
                    <a:pt x="59227" y="62059"/>
                    <a:pt x="57807" y="63143"/>
                    <a:pt x="56466" y="64319"/>
                  </a:cubicBezTo>
                  <a:cubicBezTo>
                    <a:pt x="56077" y="64660"/>
                    <a:pt x="55445" y="64984"/>
                    <a:pt x="54960" y="65279"/>
                  </a:cubicBezTo>
                  <a:cubicBezTo>
                    <a:pt x="54316" y="65670"/>
                    <a:pt x="53643" y="66107"/>
                    <a:pt x="52978" y="66469"/>
                  </a:cubicBezTo>
                  <a:cubicBezTo>
                    <a:pt x="51332" y="67368"/>
                    <a:pt x="49638" y="68188"/>
                    <a:pt x="47800" y="68667"/>
                  </a:cubicBezTo>
                  <a:cubicBezTo>
                    <a:pt x="47420" y="68767"/>
                    <a:pt x="46983" y="68849"/>
                    <a:pt x="46669" y="69265"/>
                  </a:cubicBezTo>
                  <a:cubicBezTo>
                    <a:pt x="46333" y="69708"/>
                    <a:pt x="45690" y="69720"/>
                    <a:pt x="45168" y="69870"/>
                  </a:cubicBezTo>
                  <a:cubicBezTo>
                    <a:pt x="43794" y="70265"/>
                    <a:pt x="42374" y="70492"/>
                    <a:pt x="41047" y="71047"/>
                  </a:cubicBezTo>
                  <a:cubicBezTo>
                    <a:pt x="40976" y="71077"/>
                    <a:pt x="40912" y="71089"/>
                    <a:pt x="40853" y="71089"/>
                  </a:cubicBezTo>
                  <a:cubicBezTo>
                    <a:pt x="40731" y="71089"/>
                    <a:pt x="40629" y="71037"/>
                    <a:pt x="40529" y="70970"/>
                  </a:cubicBezTo>
                  <a:cubicBezTo>
                    <a:pt x="40418" y="70896"/>
                    <a:pt x="40271" y="70847"/>
                    <a:pt x="40158" y="70847"/>
                  </a:cubicBezTo>
                  <a:cubicBezTo>
                    <a:pt x="40091" y="70847"/>
                    <a:pt x="40036" y="70864"/>
                    <a:pt x="40006" y="70903"/>
                  </a:cubicBezTo>
                  <a:cubicBezTo>
                    <a:pt x="39692" y="71325"/>
                    <a:pt x="39188" y="71409"/>
                    <a:pt x="38775" y="71409"/>
                  </a:cubicBezTo>
                  <a:cubicBezTo>
                    <a:pt x="38618" y="71409"/>
                    <a:pt x="38475" y="71397"/>
                    <a:pt x="38360" y="71387"/>
                  </a:cubicBezTo>
                  <a:cubicBezTo>
                    <a:pt x="38324" y="71383"/>
                    <a:pt x="38289" y="71382"/>
                    <a:pt x="38254" y="71382"/>
                  </a:cubicBezTo>
                  <a:cubicBezTo>
                    <a:pt x="37835" y="71382"/>
                    <a:pt x="37455" y="71598"/>
                    <a:pt x="37017" y="71598"/>
                  </a:cubicBezTo>
                  <a:cubicBezTo>
                    <a:pt x="36833" y="71598"/>
                    <a:pt x="36638" y="71560"/>
                    <a:pt x="36425" y="71450"/>
                  </a:cubicBezTo>
                  <a:cubicBezTo>
                    <a:pt x="36205" y="71336"/>
                    <a:pt x="35945" y="71300"/>
                    <a:pt x="35665" y="71300"/>
                  </a:cubicBezTo>
                  <a:cubicBezTo>
                    <a:pt x="35167" y="71300"/>
                    <a:pt x="34605" y="71414"/>
                    <a:pt x="34090" y="71414"/>
                  </a:cubicBezTo>
                  <a:cubicBezTo>
                    <a:pt x="34058" y="71414"/>
                    <a:pt x="34026" y="71414"/>
                    <a:pt x="33994" y="71413"/>
                  </a:cubicBezTo>
                  <a:cubicBezTo>
                    <a:pt x="33921" y="71411"/>
                    <a:pt x="33848" y="71410"/>
                    <a:pt x="33775" y="71410"/>
                  </a:cubicBezTo>
                  <a:cubicBezTo>
                    <a:pt x="33508" y="71410"/>
                    <a:pt x="33241" y="71421"/>
                    <a:pt x="32976" y="71421"/>
                  </a:cubicBezTo>
                  <a:cubicBezTo>
                    <a:pt x="32463" y="71421"/>
                    <a:pt x="31955" y="71379"/>
                    <a:pt x="31466" y="71135"/>
                  </a:cubicBezTo>
                  <a:cubicBezTo>
                    <a:pt x="31374" y="71089"/>
                    <a:pt x="31260" y="71079"/>
                    <a:pt x="31155" y="71066"/>
                  </a:cubicBezTo>
                  <a:cubicBezTo>
                    <a:pt x="31135" y="71064"/>
                    <a:pt x="31116" y="71063"/>
                    <a:pt x="31098" y="71063"/>
                  </a:cubicBezTo>
                  <a:cubicBezTo>
                    <a:pt x="30792" y="71063"/>
                    <a:pt x="30518" y="71342"/>
                    <a:pt x="30208" y="71342"/>
                  </a:cubicBezTo>
                  <a:cubicBezTo>
                    <a:pt x="30090" y="71342"/>
                    <a:pt x="29966" y="71301"/>
                    <a:pt x="29834" y="71189"/>
                  </a:cubicBezTo>
                  <a:cubicBezTo>
                    <a:pt x="29656" y="71037"/>
                    <a:pt x="29459" y="70999"/>
                    <a:pt x="29255" y="70999"/>
                  </a:cubicBezTo>
                  <a:cubicBezTo>
                    <a:pt x="29053" y="70999"/>
                    <a:pt x="28844" y="71036"/>
                    <a:pt x="28638" y="71036"/>
                  </a:cubicBezTo>
                  <a:cubicBezTo>
                    <a:pt x="28515" y="71036"/>
                    <a:pt x="28394" y="71023"/>
                    <a:pt x="28275" y="70982"/>
                  </a:cubicBezTo>
                  <a:cubicBezTo>
                    <a:pt x="27771" y="70809"/>
                    <a:pt x="27217" y="70752"/>
                    <a:pt x="26691" y="70638"/>
                  </a:cubicBezTo>
                  <a:cubicBezTo>
                    <a:pt x="25022" y="70277"/>
                    <a:pt x="23314" y="70016"/>
                    <a:pt x="21752" y="69265"/>
                  </a:cubicBezTo>
                  <a:cubicBezTo>
                    <a:pt x="20525" y="68675"/>
                    <a:pt x="19245" y="68215"/>
                    <a:pt x="18084" y="67459"/>
                  </a:cubicBezTo>
                  <a:cubicBezTo>
                    <a:pt x="17050" y="66785"/>
                    <a:pt x="15937" y="66200"/>
                    <a:pt x="14989" y="65422"/>
                  </a:cubicBezTo>
                  <a:cubicBezTo>
                    <a:pt x="13648" y="64324"/>
                    <a:pt x="12316" y="63202"/>
                    <a:pt x="11194" y="61857"/>
                  </a:cubicBezTo>
                  <a:cubicBezTo>
                    <a:pt x="10529" y="61059"/>
                    <a:pt x="9796" y="60318"/>
                    <a:pt x="9079" y="59564"/>
                  </a:cubicBezTo>
                  <a:cubicBezTo>
                    <a:pt x="8760" y="59228"/>
                    <a:pt x="8533" y="58811"/>
                    <a:pt x="8304" y="58438"/>
                  </a:cubicBezTo>
                  <a:cubicBezTo>
                    <a:pt x="7728" y="57495"/>
                    <a:pt x="7108" y="56574"/>
                    <a:pt x="6585" y="55589"/>
                  </a:cubicBezTo>
                  <a:cubicBezTo>
                    <a:pt x="6148" y="54763"/>
                    <a:pt x="5880" y="53859"/>
                    <a:pt x="5347" y="53074"/>
                  </a:cubicBezTo>
                  <a:cubicBezTo>
                    <a:pt x="5082" y="52683"/>
                    <a:pt x="5073" y="52128"/>
                    <a:pt x="4903" y="51666"/>
                  </a:cubicBezTo>
                  <a:cubicBezTo>
                    <a:pt x="4427" y="50375"/>
                    <a:pt x="3759" y="49127"/>
                    <a:pt x="3486" y="47797"/>
                  </a:cubicBezTo>
                  <a:cubicBezTo>
                    <a:pt x="3256" y="46676"/>
                    <a:pt x="2895" y="45577"/>
                    <a:pt x="2811" y="44401"/>
                  </a:cubicBezTo>
                  <a:cubicBezTo>
                    <a:pt x="2749" y="43498"/>
                    <a:pt x="2674" y="42524"/>
                    <a:pt x="2231" y="41665"/>
                  </a:cubicBezTo>
                  <a:cubicBezTo>
                    <a:pt x="2071" y="41354"/>
                    <a:pt x="2131" y="40893"/>
                    <a:pt x="2178" y="40688"/>
                  </a:cubicBezTo>
                  <a:cubicBezTo>
                    <a:pt x="2368" y="39826"/>
                    <a:pt x="2044" y="39030"/>
                    <a:pt x="2052" y="38204"/>
                  </a:cubicBezTo>
                  <a:cubicBezTo>
                    <a:pt x="2058" y="37480"/>
                    <a:pt x="1760" y="36776"/>
                    <a:pt x="2181" y="36042"/>
                  </a:cubicBezTo>
                  <a:cubicBezTo>
                    <a:pt x="2298" y="35841"/>
                    <a:pt x="2189" y="35270"/>
                    <a:pt x="2064" y="35085"/>
                  </a:cubicBezTo>
                  <a:cubicBezTo>
                    <a:pt x="1688" y="34522"/>
                    <a:pt x="2397" y="34206"/>
                    <a:pt x="2229" y="33651"/>
                  </a:cubicBezTo>
                  <a:cubicBezTo>
                    <a:pt x="2088" y="33184"/>
                    <a:pt x="1840" y="32557"/>
                    <a:pt x="2203" y="32030"/>
                  </a:cubicBezTo>
                  <a:cubicBezTo>
                    <a:pt x="2690" y="31317"/>
                    <a:pt x="2309" y="30476"/>
                    <a:pt x="2575" y="29723"/>
                  </a:cubicBezTo>
                  <a:cubicBezTo>
                    <a:pt x="2684" y="29412"/>
                    <a:pt x="2951" y="28995"/>
                    <a:pt x="2488" y="28682"/>
                  </a:cubicBezTo>
                  <a:cubicBezTo>
                    <a:pt x="2326" y="28573"/>
                    <a:pt x="2391" y="28449"/>
                    <a:pt x="2545" y="28388"/>
                  </a:cubicBezTo>
                  <a:cubicBezTo>
                    <a:pt x="3063" y="28184"/>
                    <a:pt x="2892" y="27735"/>
                    <a:pt x="2993" y="27341"/>
                  </a:cubicBezTo>
                  <a:cubicBezTo>
                    <a:pt x="3354" y="25936"/>
                    <a:pt x="3381" y="24466"/>
                    <a:pt x="4012" y="23097"/>
                  </a:cubicBezTo>
                  <a:cubicBezTo>
                    <a:pt x="4323" y="22422"/>
                    <a:pt x="4497" y="21615"/>
                    <a:pt x="4735" y="20876"/>
                  </a:cubicBezTo>
                  <a:cubicBezTo>
                    <a:pt x="5051" y="19896"/>
                    <a:pt x="5527" y="18962"/>
                    <a:pt x="6016" y="18038"/>
                  </a:cubicBezTo>
                  <a:cubicBezTo>
                    <a:pt x="6798" y="16559"/>
                    <a:pt x="7383" y="14974"/>
                    <a:pt x="8159" y="13490"/>
                  </a:cubicBezTo>
                  <a:cubicBezTo>
                    <a:pt x="8708" y="12440"/>
                    <a:pt x="9437" y="11486"/>
                    <a:pt x="10065" y="10477"/>
                  </a:cubicBezTo>
                  <a:cubicBezTo>
                    <a:pt x="10964" y="9033"/>
                    <a:pt x="12058" y="7739"/>
                    <a:pt x="13207" y="6472"/>
                  </a:cubicBezTo>
                  <a:cubicBezTo>
                    <a:pt x="14242" y="5334"/>
                    <a:pt x="15343" y="4281"/>
                    <a:pt x="16539" y="3339"/>
                  </a:cubicBezTo>
                  <a:cubicBezTo>
                    <a:pt x="17356" y="2697"/>
                    <a:pt x="18318" y="2243"/>
                    <a:pt x="19242" y="1689"/>
                  </a:cubicBezTo>
                  <a:close/>
                  <a:moveTo>
                    <a:pt x="19571" y="0"/>
                  </a:moveTo>
                  <a:cubicBezTo>
                    <a:pt x="19255" y="0"/>
                    <a:pt x="18863" y="173"/>
                    <a:pt x="18327" y="507"/>
                  </a:cubicBezTo>
                  <a:cubicBezTo>
                    <a:pt x="17149" y="1239"/>
                    <a:pt x="15989" y="1995"/>
                    <a:pt x="14892" y="2834"/>
                  </a:cubicBezTo>
                  <a:cubicBezTo>
                    <a:pt x="13889" y="3599"/>
                    <a:pt x="12856" y="4393"/>
                    <a:pt x="12075" y="5365"/>
                  </a:cubicBezTo>
                  <a:cubicBezTo>
                    <a:pt x="11398" y="6210"/>
                    <a:pt x="10670" y="7029"/>
                    <a:pt x="10009" y="7893"/>
                  </a:cubicBezTo>
                  <a:cubicBezTo>
                    <a:pt x="9423" y="8657"/>
                    <a:pt x="8792" y="9411"/>
                    <a:pt x="8253" y="10211"/>
                  </a:cubicBezTo>
                  <a:cubicBezTo>
                    <a:pt x="7332" y="11570"/>
                    <a:pt x="6495" y="12989"/>
                    <a:pt x="5664" y="14409"/>
                  </a:cubicBezTo>
                  <a:cubicBezTo>
                    <a:pt x="5148" y="15291"/>
                    <a:pt x="4555" y="16175"/>
                    <a:pt x="4278" y="17139"/>
                  </a:cubicBezTo>
                  <a:cubicBezTo>
                    <a:pt x="4017" y="18048"/>
                    <a:pt x="3676" y="18939"/>
                    <a:pt x="3323" y="19788"/>
                  </a:cubicBezTo>
                  <a:cubicBezTo>
                    <a:pt x="2811" y="21024"/>
                    <a:pt x="2386" y="22274"/>
                    <a:pt x="1994" y="23545"/>
                  </a:cubicBezTo>
                  <a:cubicBezTo>
                    <a:pt x="1587" y="24866"/>
                    <a:pt x="1420" y="26254"/>
                    <a:pt x="1027" y="27565"/>
                  </a:cubicBezTo>
                  <a:cubicBezTo>
                    <a:pt x="708" y="28632"/>
                    <a:pt x="750" y="29726"/>
                    <a:pt x="517" y="30794"/>
                  </a:cubicBezTo>
                  <a:cubicBezTo>
                    <a:pt x="331" y="31641"/>
                    <a:pt x="345" y="32630"/>
                    <a:pt x="400" y="33565"/>
                  </a:cubicBezTo>
                  <a:cubicBezTo>
                    <a:pt x="462" y="34652"/>
                    <a:pt x="0" y="35730"/>
                    <a:pt x="247" y="36835"/>
                  </a:cubicBezTo>
                  <a:cubicBezTo>
                    <a:pt x="498" y="37958"/>
                    <a:pt x="2" y="39086"/>
                    <a:pt x="277" y="40206"/>
                  </a:cubicBezTo>
                  <a:cubicBezTo>
                    <a:pt x="439" y="40864"/>
                    <a:pt x="302" y="41542"/>
                    <a:pt x="352" y="42178"/>
                  </a:cubicBezTo>
                  <a:cubicBezTo>
                    <a:pt x="456" y="43494"/>
                    <a:pt x="784" y="44817"/>
                    <a:pt x="1207" y="46074"/>
                  </a:cubicBezTo>
                  <a:cubicBezTo>
                    <a:pt x="1397" y="46640"/>
                    <a:pt x="1343" y="47172"/>
                    <a:pt x="1424" y="47713"/>
                  </a:cubicBezTo>
                  <a:cubicBezTo>
                    <a:pt x="1609" y="48976"/>
                    <a:pt x="2167" y="50148"/>
                    <a:pt x="2626" y="51280"/>
                  </a:cubicBezTo>
                  <a:cubicBezTo>
                    <a:pt x="3174" y="52635"/>
                    <a:pt x="3640" y="54046"/>
                    <a:pt x="4238" y="55393"/>
                  </a:cubicBezTo>
                  <a:cubicBezTo>
                    <a:pt x="4883" y="56851"/>
                    <a:pt x="5677" y="58190"/>
                    <a:pt x="6571" y="59458"/>
                  </a:cubicBezTo>
                  <a:cubicBezTo>
                    <a:pt x="7265" y="60443"/>
                    <a:pt x="7980" y="61429"/>
                    <a:pt x="8733" y="62378"/>
                  </a:cubicBezTo>
                  <a:cubicBezTo>
                    <a:pt x="9132" y="62882"/>
                    <a:pt x="9514" y="63671"/>
                    <a:pt x="10012" y="63764"/>
                  </a:cubicBezTo>
                  <a:cubicBezTo>
                    <a:pt x="10984" y="63949"/>
                    <a:pt x="10728" y="65214"/>
                    <a:pt x="11641" y="65284"/>
                  </a:cubicBezTo>
                  <a:cubicBezTo>
                    <a:pt x="11618" y="65501"/>
                    <a:pt x="11674" y="65559"/>
                    <a:pt x="11760" y="65559"/>
                  </a:cubicBezTo>
                  <a:cubicBezTo>
                    <a:pt x="11861" y="65559"/>
                    <a:pt x="12004" y="65476"/>
                    <a:pt x="12106" y="65476"/>
                  </a:cubicBezTo>
                  <a:cubicBezTo>
                    <a:pt x="12161" y="65476"/>
                    <a:pt x="12204" y="65500"/>
                    <a:pt x="12223" y="65575"/>
                  </a:cubicBezTo>
                  <a:cubicBezTo>
                    <a:pt x="12448" y="66494"/>
                    <a:pt x="13361" y="66864"/>
                    <a:pt x="13984" y="67250"/>
                  </a:cubicBezTo>
                  <a:cubicBezTo>
                    <a:pt x="14450" y="67539"/>
                    <a:pt x="14747" y="68315"/>
                    <a:pt x="15419" y="68315"/>
                  </a:cubicBezTo>
                  <a:cubicBezTo>
                    <a:pt x="15527" y="68315"/>
                    <a:pt x="15644" y="68295"/>
                    <a:pt x="15773" y="68250"/>
                  </a:cubicBezTo>
                  <a:cubicBezTo>
                    <a:pt x="15777" y="68249"/>
                    <a:pt x="15781" y="68248"/>
                    <a:pt x="15786" y="68248"/>
                  </a:cubicBezTo>
                  <a:cubicBezTo>
                    <a:pt x="15852" y="68248"/>
                    <a:pt x="15883" y="68423"/>
                    <a:pt x="15841" y="68520"/>
                  </a:cubicBezTo>
                  <a:cubicBezTo>
                    <a:pt x="15743" y="68739"/>
                    <a:pt x="15878" y="68814"/>
                    <a:pt x="16046" y="68852"/>
                  </a:cubicBezTo>
                  <a:cubicBezTo>
                    <a:pt x="16756" y="69017"/>
                    <a:pt x="17257" y="69506"/>
                    <a:pt x="17773" y="69966"/>
                  </a:cubicBezTo>
                  <a:cubicBezTo>
                    <a:pt x="17877" y="70060"/>
                    <a:pt x="17969" y="70148"/>
                    <a:pt x="18100" y="70148"/>
                  </a:cubicBezTo>
                  <a:cubicBezTo>
                    <a:pt x="18128" y="70148"/>
                    <a:pt x="18157" y="70145"/>
                    <a:pt x="18188" y="70136"/>
                  </a:cubicBezTo>
                  <a:cubicBezTo>
                    <a:pt x="18256" y="70117"/>
                    <a:pt x="18319" y="70109"/>
                    <a:pt x="18380" y="70109"/>
                  </a:cubicBezTo>
                  <a:cubicBezTo>
                    <a:pt x="18660" y="70109"/>
                    <a:pt x="18879" y="70284"/>
                    <a:pt x="19125" y="70431"/>
                  </a:cubicBezTo>
                  <a:cubicBezTo>
                    <a:pt x="19696" y="70775"/>
                    <a:pt x="20281" y="71103"/>
                    <a:pt x="20887" y="71376"/>
                  </a:cubicBezTo>
                  <a:cubicBezTo>
                    <a:pt x="21460" y="71632"/>
                    <a:pt x="22109" y="71583"/>
                    <a:pt x="22692" y="71992"/>
                  </a:cubicBezTo>
                  <a:cubicBezTo>
                    <a:pt x="23025" y="72227"/>
                    <a:pt x="23660" y="72203"/>
                    <a:pt x="24136" y="72410"/>
                  </a:cubicBezTo>
                  <a:cubicBezTo>
                    <a:pt x="24181" y="72430"/>
                    <a:pt x="24228" y="72438"/>
                    <a:pt x="24277" y="72438"/>
                  </a:cubicBezTo>
                  <a:cubicBezTo>
                    <a:pt x="24496" y="72438"/>
                    <a:pt x="24746" y="72278"/>
                    <a:pt x="24969" y="72278"/>
                  </a:cubicBezTo>
                  <a:cubicBezTo>
                    <a:pt x="25127" y="72278"/>
                    <a:pt x="25271" y="72358"/>
                    <a:pt x="25380" y="72634"/>
                  </a:cubicBezTo>
                  <a:cubicBezTo>
                    <a:pt x="25518" y="72473"/>
                    <a:pt x="25647" y="72413"/>
                    <a:pt x="25771" y="72413"/>
                  </a:cubicBezTo>
                  <a:cubicBezTo>
                    <a:pt x="26120" y="72413"/>
                    <a:pt x="26429" y="72889"/>
                    <a:pt x="26779" y="72889"/>
                  </a:cubicBezTo>
                  <a:cubicBezTo>
                    <a:pt x="26869" y="72889"/>
                    <a:pt x="26962" y="72858"/>
                    <a:pt x="27059" y="72779"/>
                  </a:cubicBezTo>
                  <a:cubicBezTo>
                    <a:pt x="28017" y="73303"/>
                    <a:pt x="29117" y="73239"/>
                    <a:pt x="30132" y="73339"/>
                  </a:cubicBezTo>
                  <a:cubicBezTo>
                    <a:pt x="31654" y="73488"/>
                    <a:pt x="33203" y="73381"/>
                    <a:pt x="34745" y="73493"/>
                  </a:cubicBezTo>
                  <a:cubicBezTo>
                    <a:pt x="35021" y="73513"/>
                    <a:pt x="35296" y="73521"/>
                    <a:pt x="35571" y="73521"/>
                  </a:cubicBezTo>
                  <a:cubicBezTo>
                    <a:pt x="37230" y="73521"/>
                    <a:pt x="38876" y="73197"/>
                    <a:pt x="40513" y="72964"/>
                  </a:cubicBezTo>
                  <a:cubicBezTo>
                    <a:pt x="40798" y="72923"/>
                    <a:pt x="41182" y="72965"/>
                    <a:pt x="41499" y="72802"/>
                  </a:cubicBezTo>
                  <a:cubicBezTo>
                    <a:pt x="42806" y="72135"/>
                    <a:pt x="44309" y="72146"/>
                    <a:pt x="45662" y="71598"/>
                  </a:cubicBezTo>
                  <a:cubicBezTo>
                    <a:pt x="46792" y="71142"/>
                    <a:pt x="48000" y="70898"/>
                    <a:pt x="49164" y="70525"/>
                  </a:cubicBezTo>
                  <a:cubicBezTo>
                    <a:pt x="50167" y="70201"/>
                    <a:pt x="51051" y="69626"/>
                    <a:pt x="52015" y="69288"/>
                  </a:cubicBezTo>
                  <a:cubicBezTo>
                    <a:pt x="53030" y="68932"/>
                    <a:pt x="53975" y="68428"/>
                    <a:pt x="54829" y="67877"/>
                  </a:cubicBezTo>
                  <a:cubicBezTo>
                    <a:pt x="56878" y="66556"/>
                    <a:pt x="58832" y="65060"/>
                    <a:pt x="60489" y="63244"/>
                  </a:cubicBezTo>
                  <a:cubicBezTo>
                    <a:pt x="61481" y="62160"/>
                    <a:pt x="62346" y="60961"/>
                    <a:pt x="63317" y="59856"/>
                  </a:cubicBezTo>
                  <a:cubicBezTo>
                    <a:pt x="64123" y="58937"/>
                    <a:pt x="64891" y="57980"/>
                    <a:pt x="65431" y="56902"/>
                  </a:cubicBezTo>
                  <a:cubicBezTo>
                    <a:pt x="65706" y="56350"/>
                    <a:pt x="66114" y="55888"/>
                    <a:pt x="66358" y="55305"/>
                  </a:cubicBezTo>
                  <a:cubicBezTo>
                    <a:pt x="66595" y="54742"/>
                    <a:pt x="66654" y="54001"/>
                    <a:pt x="67222" y="53649"/>
                  </a:cubicBezTo>
                  <a:cubicBezTo>
                    <a:pt x="67656" y="53379"/>
                    <a:pt x="67640" y="52940"/>
                    <a:pt x="67772" y="52593"/>
                  </a:cubicBezTo>
                  <a:cubicBezTo>
                    <a:pt x="68105" y="51711"/>
                    <a:pt x="68436" y="50821"/>
                    <a:pt x="68727" y="49922"/>
                  </a:cubicBezTo>
                  <a:cubicBezTo>
                    <a:pt x="68978" y="49157"/>
                    <a:pt x="69398" y="48426"/>
                    <a:pt x="69529" y="47603"/>
                  </a:cubicBezTo>
                  <a:cubicBezTo>
                    <a:pt x="69625" y="47002"/>
                    <a:pt x="70232" y="46517"/>
                    <a:pt x="69924" y="45828"/>
                  </a:cubicBezTo>
                  <a:cubicBezTo>
                    <a:pt x="69917" y="45815"/>
                    <a:pt x="69945" y="45772"/>
                    <a:pt x="69964" y="45767"/>
                  </a:cubicBezTo>
                  <a:cubicBezTo>
                    <a:pt x="70583" y="45585"/>
                    <a:pt x="70414" y="45024"/>
                    <a:pt x="70428" y="44635"/>
                  </a:cubicBezTo>
                  <a:cubicBezTo>
                    <a:pt x="70463" y="43603"/>
                    <a:pt x="70507" y="42538"/>
                    <a:pt x="70680" y="41562"/>
                  </a:cubicBezTo>
                  <a:cubicBezTo>
                    <a:pt x="70866" y="40511"/>
                    <a:pt x="70770" y="39451"/>
                    <a:pt x="70978" y="38398"/>
                  </a:cubicBezTo>
                  <a:cubicBezTo>
                    <a:pt x="71149" y="37541"/>
                    <a:pt x="70703" y="36564"/>
                    <a:pt x="70843" y="35472"/>
                  </a:cubicBezTo>
                  <a:cubicBezTo>
                    <a:pt x="70678" y="34643"/>
                    <a:pt x="70481" y="33685"/>
                    <a:pt x="70297" y="32725"/>
                  </a:cubicBezTo>
                  <a:cubicBezTo>
                    <a:pt x="70207" y="32243"/>
                    <a:pt x="70040" y="31784"/>
                    <a:pt x="69978" y="31289"/>
                  </a:cubicBezTo>
                  <a:cubicBezTo>
                    <a:pt x="69872" y="30440"/>
                    <a:pt x="69686" y="29595"/>
                    <a:pt x="69473" y="28766"/>
                  </a:cubicBezTo>
                  <a:cubicBezTo>
                    <a:pt x="69256" y="27932"/>
                    <a:pt x="68950" y="27122"/>
                    <a:pt x="68709" y="26294"/>
                  </a:cubicBezTo>
                  <a:cubicBezTo>
                    <a:pt x="68570" y="25818"/>
                    <a:pt x="68531" y="25309"/>
                    <a:pt x="68239" y="24888"/>
                  </a:cubicBezTo>
                  <a:cubicBezTo>
                    <a:pt x="67635" y="24015"/>
                    <a:pt x="67399" y="22970"/>
                    <a:pt x="66826" y="22064"/>
                  </a:cubicBezTo>
                  <a:cubicBezTo>
                    <a:pt x="66108" y="20927"/>
                    <a:pt x="65594" y="19672"/>
                    <a:pt x="64781" y="18564"/>
                  </a:cubicBezTo>
                  <a:cubicBezTo>
                    <a:pt x="63832" y="17276"/>
                    <a:pt x="62923" y="15937"/>
                    <a:pt x="61845" y="14779"/>
                  </a:cubicBezTo>
                  <a:cubicBezTo>
                    <a:pt x="60996" y="13869"/>
                    <a:pt x="59949" y="13112"/>
                    <a:pt x="59059" y="12208"/>
                  </a:cubicBezTo>
                  <a:cubicBezTo>
                    <a:pt x="59027" y="12171"/>
                    <a:pt x="58985" y="12143"/>
                    <a:pt x="58938" y="12126"/>
                  </a:cubicBezTo>
                  <a:cubicBezTo>
                    <a:pt x="58191" y="11906"/>
                    <a:pt x="57549" y="11424"/>
                    <a:pt x="57021" y="10939"/>
                  </a:cubicBezTo>
                  <a:cubicBezTo>
                    <a:pt x="56076" y="10067"/>
                    <a:pt x="54873" y="9694"/>
                    <a:pt x="53851" y="8986"/>
                  </a:cubicBezTo>
                  <a:cubicBezTo>
                    <a:pt x="52675" y="8173"/>
                    <a:pt x="51252" y="7857"/>
                    <a:pt x="49926" y="7344"/>
                  </a:cubicBezTo>
                  <a:cubicBezTo>
                    <a:pt x="47840" y="6535"/>
                    <a:pt x="45724" y="6073"/>
                    <a:pt x="43517" y="5965"/>
                  </a:cubicBezTo>
                  <a:cubicBezTo>
                    <a:pt x="41526" y="5869"/>
                    <a:pt x="39530" y="5874"/>
                    <a:pt x="37542" y="5752"/>
                  </a:cubicBezTo>
                  <a:cubicBezTo>
                    <a:pt x="37177" y="5730"/>
                    <a:pt x="36813" y="5720"/>
                    <a:pt x="36450" y="5720"/>
                  </a:cubicBezTo>
                  <a:cubicBezTo>
                    <a:pt x="34722" y="5720"/>
                    <a:pt x="33009" y="5947"/>
                    <a:pt x="31309" y="6169"/>
                  </a:cubicBezTo>
                  <a:cubicBezTo>
                    <a:pt x="29510" y="6404"/>
                    <a:pt x="27799" y="7095"/>
                    <a:pt x="26119" y="7837"/>
                  </a:cubicBezTo>
                  <a:cubicBezTo>
                    <a:pt x="25340" y="8181"/>
                    <a:pt x="24577" y="8593"/>
                    <a:pt x="23754" y="8848"/>
                  </a:cubicBezTo>
                  <a:cubicBezTo>
                    <a:pt x="23648" y="8881"/>
                    <a:pt x="23561" y="8901"/>
                    <a:pt x="23488" y="8901"/>
                  </a:cubicBezTo>
                  <a:cubicBezTo>
                    <a:pt x="23334" y="8901"/>
                    <a:pt x="23237" y="8812"/>
                    <a:pt x="23138" y="8559"/>
                  </a:cubicBezTo>
                  <a:cubicBezTo>
                    <a:pt x="22683" y="7387"/>
                    <a:pt x="22521" y="6119"/>
                    <a:pt x="22034" y="4978"/>
                  </a:cubicBezTo>
                  <a:cubicBezTo>
                    <a:pt x="21524" y="3783"/>
                    <a:pt x="21251" y="2520"/>
                    <a:pt x="20747" y="1320"/>
                  </a:cubicBezTo>
                  <a:cubicBezTo>
                    <a:pt x="20372" y="424"/>
                    <a:pt x="20066" y="0"/>
                    <a:pt x="19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33"/>
          <p:cNvGrpSpPr/>
          <p:nvPr/>
        </p:nvGrpSpPr>
        <p:grpSpPr>
          <a:xfrm>
            <a:off x="3497766" y="2012744"/>
            <a:ext cx="246101" cy="388799"/>
            <a:chOff x="3497766" y="2048168"/>
            <a:chExt cx="246101" cy="388799"/>
          </a:xfrm>
        </p:grpSpPr>
        <p:sp>
          <p:nvSpPr>
            <p:cNvPr id="949" name="Google Shape;949;p33"/>
            <p:cNvSpPr/>
            <p:nvPr/>
          </p:nvSpPr>
          <p:spPr>
            <a:xfrm>
              <a:off x="3511003" y="2062499"/>
              <a:ext cx="218646" cy="357255"/>
            </a:xfrm>
            <a:custGeom>
              <a:avLst/>
              <a:gdLst/>
              <a:ahLst/>
              <a:cxnLst/>
              <a:rect l="l" t="t" r="r" b="b"/>
              <a:pathLst>
                <a:path w="17377" h="28393" extrusionOk="0">
                  <a:moveTo>
                    <a:pt x="13572" y="0"/>
                  </a:moveTo>
                  <a:cubicBezTo>
                    <a:pt x="13074" y="0"/>
                    <a:pt x="12546" y="262"/>
                    <a:pt x="12228" y="646"/>
                  </a:cubicBezTo>
                  <a:cubicBezTo>
                    <a:pt x="11377" y="1676"/>
                    <a:pt x="10457" y="2667"/>
                    <a:pt x="9854" y="3861"/>
                  </a:cubicBezTo>
                  <a:cubicBezTo>
                    <a:pt x="9344" y="4874"/>
                    <a:pt x="8650" y="5775"/>
                    <a:pt x="8119" y="6780"/>
                  </a:cubicBezTo>
                  <a:cubicBezTo>
                    <a:pt x="7687" y="7599"/>
                    <a:pt x="7541" y="8639"/>
                    <a:pt x="6744" y="9275"/>
                  </a:cubicBezTo>
                  <a:cubicBezTo>
                    <a:pt x="6445" y="9514"/>
                    <a:pt x="6427" y="9944"/>
                    <a:pt x="6324" y="10250"/>
                  </a:cubicBezTo>
                  <a:cubicBezTo>
                    <a:pt x="5649" y="12269"/>
                    <a:pt x="4684" y="14191"/>
                    <a:pt x="4380" y="16337"/>
                  </a:cubicBezTo>
                  <a:cubicBezTo>
                    <a:pt x="4235" y="17348"/>
                    <a:pt x="3928" y="18343"/>
                    <a:pt x="3760" y="19358"/>
                  </a:cubicBezTo>
                  <a:cubicBezTo>
                    <a:pt x="3732" y="19534"/>
                    <a:pt x="3712" y="19652"/>
                    <a:pt x="3591" y="19652"/>
                  </a:cubicBezTo>
                  <a:cubicBezTo>
                    <a:pt x="3521" y="19652"/>
                    <a:pt x="3418" y="19613"/>
                    <a:pt x="3259" y="19525"/>
                  </a:cubicBezTo>
                  <a:cubicBezTo>
                    <a:pt x="2586" y="19151"/>
                    <a:pt x="1869" y="18744"/>
                    <a:pt x="1051" y="18744"/>
                  </a:cubicBezTo>
                  <a:cubicBezTo>
                    <a:pt x="888" y="18744"/>
                    <a:pt x="722" y="18760"/>
                    <a:pt x="551" y="18795"/>
                  </a:cubicBezTo>
                  <a:cubicBezTo>
                    <a:pt x="0" y="18909"/>
                    <a:pt x="385" y="19235"/>
                    <a:pt x="358" y="19483"/>
                  </a:cubicBezTo>
                  <a:cubicBezTo>
                    <a:pt x="153" y="19774"/>
                    <a:pt x="235" y="19996"/>
                    <a:pt x="520" y="20211"/>
                  </a:cubicBezTo>
                  <a:cubicBezTo>
                    <a:pt x="682" y="20332"/>
                    <a:pt x="746" y="20514"/>
                    <a:pt x="452" y="20617"/>
                  </a:cubicBezTo>
                  <a:cubicBezTo>
                    <a:pt x="276" y="20679"/>
                    <a:pt x="424" y="20859"/>
                    <a:pt x="450" y="20870"/>
                  </a:cubicBezTo>
                  <a:cubicBezTo>
                    <a:pt x="1100" y="21124"/>
                    <a:pt x="1002" y="21827"/>
                    <a:pt x="1164" y="22288"/>
                  </a:cubicBezTo>
                  <a:cubicBezTo>
                    <a:pt x="1340" y="22788"/>
                    <a:pt x="1802" y="23310"/>
                    <a:pt x="1533" y="23935"/>
                  </a:cubicBezTo>
                  <a:cubicBezTo>
                    <a:pt x="1517" y="23980"/>
                    <a:pt x="1505" y="24025"/>
                    <a:pt x="1495" y="24072"/>
                  </a:cubicBezTo>
                  <a:cubicBezTo>
                    <a:pt x="2286" y="24182"/>
                    <a:pt x="1805" y="25106"/>
                    <a:pt x="2351" y="25410"/>
                  </a:cubicBezTo>
                  <a:cubicBezTo>
                    <a:pt x="2547" y="25519"/>
                    <a:pt x="2682" y="25777"/>
                    <a:pt x="2704" y="26086"/>
                  </a:cubicBezTo>
                  <a:cubicBezTo>
                    <a:pt x="2726" y="26396"/>
                    <a:pt x="2900" y="26693"/>
                    <a:pt x="3133" y="26961"/>
                  </a:cubicBezTo>
                  <a:cubicBezTo>
                    <a:pt x="3417" y="27284"/>
                    <a:pt x="3966" y="27452"/>
                    <a:pt x="3818" y="28099"/>
                  </a:cubicBezTo>
                  <a:cubicBezTo>
                    <a:pt x="3781" y="28262"/>
                    <a:pt x="4223" y="28393"/>
                    <a:pt x="4628" y="28393"/>
                  </a:cubicBezTo>
                  <a:cubicBezTo>
                    <a:pt x="4859" y="28393"/>
                    <a:pt x="5077" y="28350"/>
                    <a:pt x="5188" y="28247"/>
                  </a:cubicBezTo>
                  <a:cubicBezTo>
                    <a:pt x="5515" y="27945"/>
                    <a:pt x="5856" y="27625"/>
                    <a:pt x="6186" y="27359"/>
                  </a:cubicBezTo>
                  <a:cubicBezTo>
                    <a:pt x="7318" y="26438"/>
                    <a:pt x="8261" y="25326"/>
                    <a:pt x="9049" y="24156"/>
                  </a:cubicBezTo>
                  <a:cubicBezTo>
                    <a:pt x="9554" y="23409"/>
                    <a:pt x="10185" y="22650"/>
                    <a:pt x="10418" y="21715"/>
                  </a:cubicBezTo>
                  <a:cubicBezTo>
                    <a:pt x="10436" y="21639"/>
                    <a:pt x="10459" y="21563"/>
                    <a:pt x="10490" y="21490"/>
                  </a:cubicBezTo>
                  <a:cubicBezTo>
                    <a:pt x="11053" y="20239"/>
                    <a:pt x="10956" y="19872"/>
                    <a:pt x="9816" y="19872"/>
                  </a:cubicBezTo>
                  <a:cubicBezTo>
                    <a:pt x="9665" y="19872"/>
                    <a:pt x="9496" y="19879"/>
                    <a:pt x="9308" y="19890"/>
                  </a:cubicBezTo>
                  <a:cubicBezTo>
                    <a:pt x="9256" y="19894"/>
                    <a:pt x="9204" y="19895"/>
                    <a:pt x="9152" y="19895"/>
                  </a:cubicBezTo>
                  <a:cubicBezTo>
                    <a:pt x="9018" y="19895"/>
                    <a:pt x="8882" y="19887"/>
                    <a:pt x="8748" y="19887"/>
                  </a:cubicBezTo>
                  <a:cubicBezTo>
                    <a:pt x="8475" y="19887"/>
                    <a:pt x="8207" y="19920"/>
                    <a:pt x="7965" y="20121"/>
                  </a:cubicBezTo>
                  <a:cubicBezTo>
                    <a:pt x="7918" y="20160"/>
                    <a:pt x="7874" y="20177"/>
                    <a:pt x="7834" y="20177"/>
                  </a:cubicBezTo>
                  <a:cubicBezTo>
                    <a:pt x="7755" y="20177"/>
                    <a:pt x="7690" y="20112"/>
                    <a:pt x="7648" y="20023"/>
                  </a:cubicBezTo>
                  <a:cubicBezTo>
                    <a:pt x="7503" y="19721"/>
                    <a:pt x="7337" y="19416"/>
                    <a:pt x="7466" y="19066"/>
                  </a:cubicBezTo>
                  <a:cubicBezTo>
                    <a:pt x="8060" y="17471"/>
                    <a:pt x="8689" y="15885"/>
                    <a:pt x="9477" y="14379"/>
                  </a:cubicBezTo>
                  <a:cubicBezTo>
                    <a:pt x="9860" y="13648"/>
                    <a:pt x="10327" y="12929"/>
                    <a:pt x="10700" y="12207"/>
                  </a:cubicBezTo>
                  <a:cubicBezTo>
                    <a:pt x="11423" y="10813"/>
                    <a:pt x="12416" y="9650"/>
                    <a:pt x="13335" y="8415"/>
                  </a:cubicBezTo>
                  <a:cubicBezTo>
                    <a:pt x="14080" y="7416"/>
                    <a:pt x="14928" y="6509"/>
                    <a:pt x="15774" y="5597"/>
                  </a:cubicBezTo>
                  <a:cubicBezTo>
                    <a:pt x="16154" y="5187"/>
                    <a:pt x="16384" y="4673"/>
                    <a:pt x="16913" y="4353"/>
                  </a:cubicBezTo>
                  <a:cubicBezTo>
                    <a:pt x="17198" y="4179"/>
                    <a:pt x="17377" y="3659"/>
                    <a:pt x="17165" y="3202"/>
                  </a:cubicBezTo>
                  <a:cubicBezTo>
                    <a:pt x="16524" y="1809"/>
                    <a:pt x="15474" y="820"/>
                    <a:pt x="14132" y="129"/>
                  </a:cubicBezTo>
                  <a:cubicBezTo>
                    <a:pt x="13959" y="40"/>
                    <a:pt x="13768" y="0"/>
                    <a:pt x="135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497766" y="2048168"/>
              <a:ext cx="246101" cy="388799"/>
            </a:xfrm>
            <a:custGeom>
              <a:avLst/>
              <a:gdLst/>
              <a:ahLst/>
              <a:cxnLst/>
              <a:rect l="l" t="t" r="r" b="b"/>
              <a:pathLst>
                <a:path w="19559" h="30900" extrusionOk="0">
                  <a:moveTo>
                    <a:pt x="14624" y="1139"/>
                  </a:moveTo>
                  <a:cubicBezTo>
                    <a:pt x="14820" y="1139"/>
                    <a:pt x="15011" y="1179"/>
                    <a:pt x="15184" y="1268"/>
                  </a:cubicBezTo>
                  <a:cubicBezTo>
                    <a:pt x="16526" y="1959"/>
                    <a:pt x="17576" y="2948"/>
                    <a:pt x="18217" y="4341"/>
                  </a:cubicBezTo>
                  <a:cubicBezTo>
                    <a:pt x="18429" y="4798"/>
                    <a:pt x="18250" y="5318"/>
                    <a:pt x="17965" y="5492"/>
                  </a:cubicBezTo>
                  <a:cubicBezTo>
                    <a:pt x="17436" y="5812"/>
                    <a:pt x="17206" y="6326"/>
                    <a:pt x="16826" y="6736"/>
                  </a:cubicBezTo>
                  <a:cubicBezTo>
                    <a:pt x="15980" y="7648"/>
                    <a:pt x="15132" y="8555"/>
                    <a:pt x="14387" y="9554"/>
                  </a:cubicBezTo>
                  <a:cubicBezTo>
                    <a:pt x="13468" y="10789"/>
                    <a:pt x="12475" y="11952"/>
                    <a:pt x="11752" y="13346"/>
                  </a:cubicBezTo>
                  <a:cubicBezTo>
                    <a:pt x="11379" y="14068"/>
                    <a:pt x="10912" y="14787"/>
                    <a:pt x="10529" y="15518"/>
                  </a:cubicBezTo>
                  <a:cubicBezTo>
                    <a:pt x="9741" y="17024"/>
                    <a:pt x="9112" y="18610"/>
                    <a:pt x="8518" y="20205"/>
                  </a:cubicBezTo>
                  <a:cubicBezTo>
                    <a:pt x="8389" y="20555"/>
                    <a:pt x="8555" y="20860"/>
                    <a:pt x="8700" y="21162"/>
                  </a:cubicBezTo>
                  <a:cubicBezTo>
                    <a:pt x="8742" y="21251"/>
                    <a:pt x="8807" y="21316"/>
                    <a:pt x="8886" y="21316"/>
                  </a:cubicBezTo>
                  <a:cubicBezTo>
                    <a:pt x="8926" y="21316"/>
                    <a:pt x="8970" y="21299"/>
                    <a:pt x="9017" y="21260"/>
                  </a:cubicBezTo>
                  <a:cubicBezTo>
                    <a:pt x="9259" y="21059"/>
                    <a:pt x="9527" y="21026"/>
                    <a:pt x="9800" y="21026"/>
                  </a:cubicBezTo>
                  <a:cubicBezTo>
                    <a:pt x="9934" y="21026"/>
                    <a:pt x="10070" y="21034"/>
                    <a:pt x="10204" y="21034"/>
                  </a:cubicBezTo>
                  <a:cubicBezTo>
                    <a:pt x="10256" y="21034"/>
                    <a:pt x="10308" y="21033"/>
                    <a:pt x="10360" y="21029"/>
                  </a:cubicBezTo>
                  <a:cubicBezTo>
                    <a:pt x="10548" y="21018"/>
                    <a:pt x="10717" y="21011"/>
                    <a:pt x="10868" y="21011"/>
                  </a:cubicBezTo>
                  <a:cubicBezTo>
                    <a:pt x="12008" y="21011"/>
                    <a:pt x="12105" y="21378"/>
                    <a:pt x="11542" y="22629"/>
                  </a:cubicBezTo>
                  <a:cubicBezTo>
                    <a:pt x="11511" y="22702"/>
                    <a:pt x="11488" y="22778"/>
                    <a:pt x="11470" y="22854"/>
                  </a:cubicBezTo>
                  <a:cubicBezTo>
                    <a:pt x="11237" y="23789"/>
                    <a:pt x="10606" y="24548"/>
                    <a:pt x="10101" y="25295"/>
                  </a:cubicBezTo>
                  <a:cubicBezTo>
                    <a:pt x="9313" y="26465"/>
                    <a:pt x="8370" y="27577"/>
                    <a:pt x="7238" y="28498"/>
                  </a:cubicBezTo>
                  <a:cubicBezTo>
                    <a:pt x="6908" y="28764"/>
                    <a:pt x="6567" y="29084"/>
                    <a:pt x="6240" y="29386"/>
                  </a:cubicBezTo>
                  <a:cubicBezTo>
                    <a:pt x="6129" y="29489"/>
                    <a:pt x="5911" y="29532"/>
                    <a:pt x="5680" y="29532"/>
                  </a:cubicBezTo>
                  <a:cubicBezTo>
                    <a:pt x="5275" y="29532"/>
                    <a:pt x="4833" y="29401"/>
                    <a:pt x="4870" y="29238"/>
                  </a:cubicBezTo>
                  <a:cubicBezTo>
                    <a:pt x="5018" y="28591"/>
                    <a:pt x="4469" y="28423"/>
                    <a:pt x="4185" y="28100"/>
                  </a:cubicBezTo>
                  <a:cubicBezTo>
                    <a:pt x="3952" y="27832"/>
                    <a:pt x="3778" y="27535"/>
                    <a:pt x="3756" y="27225"/>
                  </a:cubicBezTo>
                  <a:cubicBezTo>
                    <a:pt x="3734" y="26916"/>
                    <a:pt x="3599" y="26658"/>
                    <a:pt x="3403" y="26549"/>
                  </a:cubicBezTo>
                  <a:cubicBezTo>
                    <a:pt x="2857" y="26245"/>
                    <a:pt x="3338" y="25321"/>
                    <a:pt x="2547" y="25211"/>
                  </a:cubicBezTo>
                  <a:cubicBezTo>
                    <a:pt x="2557" y="25164"/>
                    <a:pt x="2569" y="25119"/>
                    <a:pt x="2585" y="25074"/>
                  </a:cubicBezTo>
                  <a:cubicBezTo>
                    <a:pt x="2854" y="24449"/>
                    <a:pt x="2392" y="23927"/>
                    <a:pt x="2216" y="23427"/>
                  </a:cubicBezTo>
                  <a:cubicBezTo>
                    <a:pt x="2054" y="22966"/>
                    <a:pt x="2152" y="22263"/>
                    <a:pt x="1502" y="22009"/>
                  </a:cubicBezTo>
                  <a:cubicBezTo>
                    <a:pt x="1476" y="21998"/>
                    <a:pt x="1328" y="21818"/>
                    <a:pt x="1504" y="21756"/>
                  </a:cubicBezTo>
                  <a:cubicBezTo>
                    <a:pt x="1798" y="21653"/>
                    <a:pt x="1734" y="21471"/>
                    <a:pt x="1572" y="21350"/>
                  </a:cubicBezTo>
                  <a:cubicBezTo>
                    <a:pt x="1287" y="21135"/>
                    <a:pt x="1205" y="20913"/>
                    <a:pt x="1410" y="20622"/>
                  </a:cubicBezTo>
                  <a:cubicBezTo>
                    <a:pt x="1437" y="20374"/>
                    <a:pt x="1052" y="20048"/>
                    <a:pt x="1603" y="19934"/>
                  </a:cubicBezTo>
                  <a:cubicBezTo>
                    <a:pt x="1774" y="19899"/>
                    <a:pt x="1940" y="19883"/>
                    <a:pt x="2103" y="19883"/>
                  </a:cubicBezTo>
                  <a:cubicBezTo>
                    <a:pt x="2921" y="19883"/>
                    <a:pt x="3638" y="20290"/>
                    <a:pt x="4311" y="20664"/>
                  </a:cubicBezTo>
                  <a:cubicBezTo>
                    <a:pt x="4470" y="20752"/>
                    <a:pt x="4573" y="20791"/>
                    <a:pt x="4643" y="20791"/>
                  </a:cubicBezTo>
                  <a:cubicBezTo>
                    <a:pt x="4764" y="20791"/>
                    <a:pt x="4784" y="20673"/>
                    <a:pt x="4812" y="20497"/>
                  </a:cubicBezTo>
                  <a:cubicBezTo>
                    <a:pt x="4980" y="19482"/>
                    <a:pt x="5287" y="18487"/>
                    <a:pt x="5432" y="17476"/>
                  </a:cubicBezTo>
                  <a:cubicBezTo>
                    <a:pt x="5736" y="15330"/>
                    <a:pt x="6701" y="13408"/>
                    <a:pt x="7376" y="11389"/>
                  </a:cubicBezTo>
                  <a:cubicBezTo>
                    <a:pt x="7479" y="11083"/>
                    <a:pt x="7497" y="10653"/>
                    <a:pt x="7796" y="10414"/>
                  </a:cubicBezTo>
                  <a:cubicBezTo>
                    <a:pt x="8593" y="9778"/>
                    <a:pt x="8739" y="8738"/>
                    <a:pt x="9171" y="7919"/>
                  </a:cubicBezTo>
                  <a:cubicBezTo>
                    <a:pt x="9702" y="6914"/>
                    <a:pt x="10396" y="6013"/>
                    <a:pt x="10906" y="5000"/>
                  </a:cubicBezTo>
                  <a:cubicBezTo>
                    <a:pt x="11509" y="3806"/>
                    <a:pt x="12429" y="2815"/>
                    <a:pt x="13280" y="1785"/>
                  </a:cubicBezTo>
                  <a:cubicBezTo>
                    <a:pt x="13598" y="1401"/>
                    <a:pt x="14126" y="1139"/>
                    <a:pt x="14624" y="1139"/>
                  </a:cubicBezTo>
                  <a:close/>
                  <a:moveTo>
                    <a:pt x="14269" y="0"/>
                  </a:moveTo>
                  <a:cubicBezTo>
                    <a:pt x="13583" y="0"/>
                    <a:pt x="13165" y="545"/>
                    <a:pt x="12757" y="978"/>
                  </a:cubicBezTo>
                  <a:cubicBezTo>
                    <a:pt x="10164" y="3729"/>
                    <a:pt x="8519" y="7100"/>
                    <a:pt x="6917" y="10464"/>
                  </a:cubicBezTo>
                  <a:cubicBezTo>
                    <a:pt x="6065" y="12253"/>
                    <a:pt x="5257" y="14096"/>
                    <a:pt x="4887" y="16075"/>
                  </a:cubicBezTo>
                  <a:cubicBezTo>
                    <a:pt x="4725" y="16946"/>
                    <a:pt x="4341" y="17759"/>
                    <a:pt x="4355" y="18679"/>
                  </a:cubicBezTo>
                  <a:cubicBezTo>
                    <a:pt x="4360" y="19079"/>
                    <a:pt x="4161" y="19295"/>
                    <a:pt x="3877" y="19295"/>
                  </a:cubicBezTo>
                  <a:cubicBezTo>
                    <a:pt x="3747" y="19295"/>
                    <a:pt x="3600" y="19250"/>
                    <a:pt x="3447" y="19156"/>
                  </a:cubicBezTo>
                  <a:cubicBezTo>
                    <a:pt x="3000" y="18885"/>
                    <a:pt x="2549" y="18777"/>
                    <a:pt x="2102" y="18777"/>
                  </a:cubicBezTo>
                  <a:cubicBezTo>
                    <a:pt x="1532" y="18777"/>
                    <a:pt x="969" y="18952"/>
                    <a:pt x="429" y="19184"/>
                  </a:cubicBezTo>
                  <a:cubicBezTo>
                    <a:pt x="1" y="19370"/>
                    <a:pt x="6" y="19995"/>
                    <a:pt x="82" y="20480"/>
                  </a:cubicBezTo>
                  <a:cubicBezTo>
                    <a:pt x="198" y="21211"/>
                    <a:pt x="430" y="21908"/>
                    <a:pt x="698" y="22601"/>
                  </a:cubicBezTo>
                  <a:cubicBezTo>
                    <a:pt x="1189" y="23870"/>
                    <a:pt x="1563" y="25194"/>
                    <a:pt x="2149" y="26416"/>
                  </a:cubicBezTo>
                  <a:cubicBezTo>
                    <a:pt x="2428" y="26997"/>
                    <a:pt x="2591" y="27638"/>
                    <a:pt x="2964" y="28174"/>
                  </a:cubicBezTo>
                  <a:cubicBezTo>
                    <a:pt x="3565" y="29038"/>
                    <a:pt x="4128" y="29929"/>
                    <a:pt x="4862" y="30690"/>
                  </a:cubicBezTo>
                  <a:cubicBezTo>
                    <a:pt x="5001" y="30833"/>
                    <a:pt x="5239" y="30900"/>
                    <a:pt x="5498" y="30900"/>
                  </a:cubicBezTo>
                  <a:cubicBezTo>
                    <a:pt x="5902" y="30900"/>
                    <a:pt x="6355" y="30736"/>
                    <a:pt x="6556" y="30447"/>
                  </a:cubicBezTo>
                  <a:cubicBezTo>
                    <a:pt x="6968" y="29857"/>
                    <a:pt x="7555" y="29487"/>
                    <a:pt x="8126" y="29089"/>
                  </a:cubicBezTo>
                  <a:cubicBezTo>
                    <a:pt x="8745" y="28657"/>
                    <a:pt x="9093" y="27972"/>
                    <a:pt x="9633" y="27449"/>
                  </a:cubicBezTo>
                  <a:cubicBezTo>
                    <a:pt x="10946" y="26182"/>
                    <a:pt x="11750" y="24533"/>
                    <a:pt x="12653" y="22972"/>
                  </a:cubicBezTo>
                  <a:cubicBezTo>
                    <a:pt x="12989" y="22391"/>
                    <a:pt x="13625" y="21093"/>
                    <a:pt x="13007" y="20511"/>
                  </a:cubicBezTo>
                  <a:cubicBezTo>
                    <a:pt x="12723" y="20243"/>
                    <a:pt x="12184" y="20055"/>
                    <a:pt x="11746" y="20055"/>
                  </a:cubicBezTo>
                  <a:cubicBezTo>
                    <a:pt x="11640" y="20055"/>
                    <a:pt x="11539" y="20066"/>
                    <a:pt x="11450" y="20090"/>
                  </a:cubicBezTo>
                  <a:cubicBezTo>
                    <a:pt x="11432" y="20094"/>
                    <a:pt x="11414" y="20096"/>
                    <a:pt x="11395" y="20096"/>
                  </a:cubicBezTo>
                  <a:cubicBezTo>
                    <a:pt x="11315" y="20096"/>
                    <a:pt x="11225" y="20061"/>
                    <a:pt x="11139" y="20060"/>
                  </a:cubicBezTo>
                  <a:cubicBezTo>
                    <a:pt x="10938" y="20040"/>
                    <a:pt x="10736" y="19999"/>
                    <a:pt x="10535" y="19999"/>
                  </a:cubicBezTo>
                  <a:cubicBezTo>
                    <a:pt x="10524" y="19999"/>
                    <a:pt x="10513" y="19999"/>
                    <a:pt x="10503" y="20000"/>
                  </a:cubicBezTo>
                  <a:cubicBezTo>
                    <a:pt x="10281" y="20004"/>
                    <a:pt x="10018" y="20142"/>
                    <a:pt x="9809" y="20142"/>
                  </a:cubicBezTo>
                  <a:cubicBezTo>
                    <a:pt x="9708" y="20142"/>
                    <a:pt x="9621" y="20110"/>
                    <a:pt x="9555" y="20017"/>
                  </a:cubicBezTo>
                  <a:cubicBezTo>
                    <a:pt x="9447" y="19861"/>
                    <a:pt x="9716" y="19405"/>
                    <a:pt x="9867" y="19113"/>
                  </a:cubicBezTo>
                  <a:cubicBezTo>
                    <a:pt x="10397" y="18080"/>
                    <a:pt x="10861" y="17014"/>
                    <a:pt x="11402" y="15983"/>
                  </a:cubicBezTo>
                  <a:cubicBezTo>
                    <a:pt x="11850" y="15129"/>
                    <a:pt x="12270" y="14267"/>
                    <a:pt x="12802" y="13455"/>
                  </a:cubicBezTo>
                  <a:cubicBezTo>
                    <a:pt x="13642" y="12175"/>
                    <a:pt x="14370" y="10840"/>
                    <a:pt x="15498" y="9742"/>
                  </a:cubicBezTo>
                  <a:cubicBezTo>
                    <a:pt x="16447" y="8818"/>
                    <a:pt x="17215" y="7701"/>
                    <a:pt x="18088" y="6690"/>
                  </a:cubicBezTo>
                  <a:cubicBezTo>
                    <a:pt x="18323" y="6418"/>
                    <a:pt x="18623" y="6207"/>
                    <a:pt x="18864" y="5963"/>
                  </a:cubicBezTo>
                  <a:cubicBezTo>
                    <a:pt x="19558" y="5263"/>
                    <a:pt x="19331" y="4604"/>
                    <a:pt x="19079" y="3865"/>
                  </a:cubicBezTo>
                  <a:cubicBezTo>
                    <a:pt x="18661" y="2636"/>
                    <a:pt x="17858" y="1814"/>
                    <a:pt x="16690" y="1233"/>
                  </a:cubicBezTo>
                  <a:cubicBezTo>
                    <a:pt x="16108" y="942"/>
                    <a:pt x="15636" y="475"/>
                    <a:pt x="14997" y="180"/>
                  </a:cubicBezTo>
                  <a:cubicBezTo>
                    <a:pt x="14723" y="53"/>
                    <a:pt x="14483" y="0"/>
                    <a:pt x="1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33"/>
          <p:cNvGrpSpPr/>
          <p:nvPr/>
        </p:nvGrpSpPr>
        <p:grpSpPr>
          <a:xfrm>
            <a:off x="2588710" y="2436820"/>
            <a:ext cx="1362213" cy="1336906"/>
            <a:chOff x="3050314" y="2465320"/>
            <a:chExt cx="897459" cy="928614"/>
          </a:xfrm>
        </p:grpSpPr>
        <p:sp>
          <p:nvSpPr>
            <p:cNvPr id="953" name="Google Shape;953;p33"/>
            <p:cNvSpPr/>
            <p:nvPr/>
          </p:nvSpPr>
          <p:spPr>
            <a:xfrm>
              <a:off x="3050314" y="2465320"/>
              <a:ext cx="897459" cy="928614"/>
            </a:xfrm>
            <a:custGeom>
              <a:avLst/>
              <a:gdLst/>
              <a:ahLst/>
              <a:cxnLst/>
              <a:rect l="l" t="t" r="r" b="b"/>
              <a:pathLst>
                <a:path w="71326" h="73802" extrusionOk="0">
                  <a:moveTo>
                    <a:pt x="43237" y="0"/>
                  </a:moveTo>
                  <a:cubicBezTo>
                    <a:pt x="41868" y="0"/>
                    <a:pt x="40497" y="154"/>
                    <a:pt x="39144" y="270"/>
                  </a:cubicBezTo>
                  <a:cubicBezTo>
                    <a:pt x="37706" y="393"/>
                    <a:pt x="36234" y="617"/>
                    <a:pt x="34798" y="1045"/>
                  </a:cubicBezTo>
                  <a:cubicBezTo>
                    <a:pt x="33851" y="1326"/>
                    <a:pt x="32841" y="1563"/>
                    <a:pt x="31842" y="1752"/>
                  </a:cubicBezTo>
                  <a:cubicBezTo>
                    <a:pt x="29554" y="2186"/>
                    <a:pt x="27449" y="3210"/>
                    <a:pt x="25295" y="4045"/>
                  </a:cubicBezTo>
                  <a:cubicBezTo>
                    <a:pt x="24909" y="4195"/>
                    <a:pt x="24445" y="4431"/>
                    <a:pt x="24050" y="4618"/>
                  </a:cubicBezTo>
                  <a:cubicBezTo>
                    <a:pt x="23370" y="4937"/>
                    <a:pt x="22736" y="5369"/>
                    <a:pt x="22106" y="5729"/>
                  </a:cubicBezTo>
                  <a:cubicBezTo>
                    <a:pt x="21653" y="5987"/>
                    <a:pt x="21007" y="5981"/>
                    <a:pt x="20662" y="6545"/>
                  </a:cubicBezTo>
                  <a:cubicBezTo>
                    <a:pt x="20458" y="6878"/>
                    <a:pt x="19979" y="7043"/>
                    <a:pt x="19621" y="7283"/>
                  </a:cubicBezTo>
                  <a:cubicBezTo>
                    <a:pt x="18601" y="7967"/>
                    <a:pt x="17486" y="8473"/>
                    <a:pt x="16543" y="9325"/>
                  </a:cubicBezTo>
                  <a:cubicBezTo>
                    <a:pt x="15627" y="10153"/>
                    <a:pt x="14489" y="10745"/>
                    <a:pt x="13573" y="11607"/>
                  </a:cubicBezTo>
                  <a:cubicBezTo>
                    <a:pt x="12943" y="12200"/>
                    <a:pt x="12193" y="12621"/>
                    <a:pt x="11587" y="13286"/>
                  </a:cubicBezTo>
                  <a:cubicBezTo>
                    <a:pt x="11159" y="13752"/>
                    <a:pt x="10842" y="14289"/>
                    <a:pt x="10420" y="14742"/>
                  </a:cubicBezTo>
                  <a:cubicBezTo>
                    <a:pt x="9877" y="15325"/>
                    <a:pt x="9264" y="15845"/>
                    <a:pt x="8684" y="16395"/>
                  </a:cubicBezTo>
                  <a:cubicBezTo>
                    <a:pt x="8003" y="17041"/>
                    <a:pt x="7645" y="17920"/>
                    <a:pt x="7075" y="18646"/>
                  </a:cubicBezTo>
                  <a:cubicBezTo>
                    <a:pt x="6170" y="19801"/>
                    <a:pt x="5266" y="21000"/>
                    <a:pt x="4560" y="22243"/>
                  </a:cubicBezTo>
                  <a:cubicBezTo>
                    <a:pt x="3703" y="23752"/>
                    <a:pt x="2631" y="25199"/>
                    <a:pt x="2360" y="27062"/>
                  </a:cubicBezTo>
                  <a:cubicBezTo>
                    <a:pt x="2217" y="28050"/>
                    <a:pt x="1606" y="28983"/>
                    <a:pt x="1494" y="30066"/>
                  </a:cubicBezTo>
                  <a:cubicBezTo>
                    <a:pt x="1461" y="30374"/>
                    <a:pt x="1366" y="30886"/>
                    <a:pt x="1089" y="31228"/>
                  </a:cubicBezTo>
                  <a:cubicBezTo>
                    <a:pt x="761" y="31636"/>
                    <a:pt x="442" y="32065"/>
                    <a:pt x="1091" y="32480"/>
                  </a:cubicBezTo>
                  <a:cubicBezTo>
                    <a:pt x="1022" y="32552"/>
                    <a:pt x="960" y="32572"/>
                    <a:pt x="898" y="32572"/>
                  </a:cubicBezTo>
                  <a:cubicBezTo>
                    <a:pt x="810" y="32572"/>
                    <a:pt x="725" y="32531"/>
                    <a:pt x="628" y="32531"/>
                  </a:cubicBezTo>
                  <a:cubicBezTo>
                    <a:pt x="600" y="32531"/>
                    <a:pt x="570" y="32534"/>
                    <a:pt x="539" y="32544"/>
                  </a:cubicBezTo>
                  <a:cubicBezTo>
                    <a:pt x="878" y="33222"/>
                    <a:pt x="876" y="33221"/>
                    <a:pt x="430" y="33754"/>
                  </a:cubicBezTo>
                  <a:cubicBezTo>
                    <a:pt x="346" y="33854"/>
                    <a:pt x="231" y="33950"/>
                    <a:pt x="279" y="34104"/>
                  </a:cubicBezTo>
                  <a:cubicBezTo>
                    <a:pt x="495" y="34790"/>
                    <a:pt x="335" y="35469"/>
                    <a:pt x="232" y="36147"/>
                  </a:cubicBezTo>
                  <a:cubicBezTo>
                    <a:pt x="8" y="37640"/>
                    <a:pt x="270" y="39154"/>
                    <a:pt x="58" y="40649"/>
                  </a:cubicBezTo>
                  <a:cubicBezTo>
                    <a:pt x="49" y="40728"/>
                    <a:pt x="58" y="40809"/>
                    <a:pt x="88" y="40884"/>
                  </a:cubicBezTo>
                  <a:cubicBezTo>
                    <a:pt x="246" y="41307"/>
                    <a:pt x="357" y="41699"/>
                    <a:pt x="145" y="42173"/>
                  </a:cubicBezTo>
                  <a:cubicBezTo>
                    <a:pt x="69" y="42344"/>
                    <a:pt x="0" y="42942"/>
                    <a:pt x="207" y="42951"/>
                  </a:cubicBezTo>
                  <a:cubicBezTo>
                    <a:pt x="982" y="42992"/>
                    <a:pt x="526" y="43438"/>
                    <a:pt x="543" y="43734"/>
                  </a:cubicBezTo>
                  <a:cubicBezTo>
                    <a:pt x="595" y="44603"/>
                    <a:pt x="735" y="45457"/>
                    <a:pt x="993" y="46294"/>
                  </a:cubicBezTo>
                  <a:cubicBezTo>
                    <a:pt x="1278" y="47220"/>
                    <a:pt x="1474" y="48180"/>
                    <a:pt x="1839" y="49071"/>
                  </a:cubicBezTo>
                  <a:cubicBezTo>
                    <a:pt x="2160" y="49850"/>
                    <a:pt x="2763" y="50434"/>
                    <a:pt x="2962" y="51367"/>
                  </a:cubicBezTo>
                  <a:cubicBezTo>
                    <a:pt x="3208" y="52510"/>
                    <a:pt x="3914" y="53595"/>
                    <a:pt x="4588" y="54593"/>
                  </a:cubicBezTo>
                  <a:cubicBezTo>
                    <a:pt x="5470" y="55902"/>
                    <a:pt x="6402" y="57174"/>
                    <a:pt x="7236" y="58518"/>
                  </a:cubicBezTo>
                  <a:cubicBezTo>
                    <a:pt x="8239" y="60134"/>
                    <a:pt x="9620" y="61443"/>
                    <a:pt x="10943" y="62782"/>
                  </a:cubicBezTo>
                  <a:cubicBezTo>
                    <a:pt x="11215" y="63057"/>
                    <a:pt x="11384" y="63481"/>
                    <a:pt x="11778" y="63641"/>
                  </a:cubicBezTo>
                  <a:cubicBezTo>
                    <a:pt x="13038" y="64156"/>
                    <a:pt x="13794" y="65326"/>
                    <a:pt x="14922" y="66047"/>
                  </a:cubicBezTo>
                  <a:cubicBezTo>
                    <a:pt x="15995" y="66735"/>
                    <a:pt x="16977" y="67623"/>
                    <a:pt x="17980" y="68446"/>
                  </a:cubicBezTo>
                  <a:cubicBezTo>
                    <a:pt x="18817" y="69135"/>
                    <a:pt x="19836" y="69488"/>
                    <a:pt x="20731" y="70061"/>
                  </a:cubicBezTo>
                  <a:cubicBezTo>
                    <a:pt x="21782" y="70731"/>
                    <a:pt x="22860" y="71316"/>
                    <a:pt x="24058" y="71672"/>
                  </a:cubicBezTo>
                  <a:cubicBezTo>
                    <a:pt x="24617" y="71837"/>
                    <a:pt x="25208" y="71946"/>
                    <a:pt x="25715" y="72212"/>
                  </a:cubicBezTo>
                  <a:cubicBezTo>
                    <a:pt x="27252" y="73018"/>
                    <a:pt x="28975" y="73004"/>
                    <a:pt x="30609" y="73354"/>
                  </a:cubicBezTo>
                  <a:cubicBezTo>
                    <a:pt x="32046" y="73664"/>
                    <a:pt x="33564" y="73589"/>
                    <a:pt x="35044" y="73723"/>
                  </a:cubicBezTo>
                  <a:cubicBezTo>
                    <a:pt x="35633" y="73776"/>
                    <a:pt x="36221" y="73801"/>
                    <a:pt x="36808" y="73801"/>
                  </a:cubicBezTo>
                  <a:cubicBezTo>
                    <a:pt x="38145" y="73801"/>
                    <a:pt x="39475" y="73673"/>
                    <a:pt x="40790" y="73463"/>
                  </a:cubicBezTo>
                  <a:cubicBezTo>
                    <a:pt x="41185" y="73400"/>
                    <a:pt x="41599" y="73276"/>
                    <a:pt x="42001" y="73276"/>
                  </a:cubicBezTo>
                  <a:cubicBezTo>
                    <a:pt x="42059" y="73276"/>
                    <a:pt x="42116" y="73278"/>
                    <a:pt x="42173" y="73284"/>
                  </a:cubicBezTo>
                  <a:cubicBezTo>
                    <a:pt x="42246" y="73291"/>
                    <a:pt x="42318" y="73295"/>
                    <a:pt x="42389" y="73295"/>
                  </a:cubicBezTo>
                  <a:cubicBezTo>
                    <a:pt x="42800" y="73295"/>
                    <a:pt x="43170" y="73180"/>
                    <a:pt x="43561" y="73065"/>
                  </a:cubicBezTo>
                  <a:cubicBezTo>
                    <a:pt x="44424" y="72810"/>
                    <a:pt x="45291" y="72559"/>
                    <a:pt x="46149" y="72299"/>
                  </a:cubicBezTo>
                  <a:cubicBezTo>
                    <a:pt x="46885" y="72077"/>
                    <a:pt x="47668" y="71985"/>
                    <a:pt x="48389" y="71649"/>
                  </a:cubicBezTo>
                  <a:cubicBezTo>
                    <a:pt x="48960" y="71383"/>
                    <a:pt x="49581" y="71226"/>
                    <a:pt x="50160" y="70979"/>
                  </a:cubicBezTo>
                  <a:cubicBezTo>
                    <a:pt x="50507" y="70831"/>
                    <a:pt x="51045" y="70826"/>
                    <a:pt x="51462" y="70571"/>
                  </a:cubicBezTo>
                  <a:cubicBezTo>
                    <a:pt x="52339" y="70033"/>
                    <a:pt x="53260" y="69580"/>
                    <a:pt x="54106" y="68972"/>
                  </a:cubicBezTo>
                  <a:cubicBezTo>
                    <a:pt x="54573" y="68636"/>
                    <a:pt x="55189" y="68471"/>
                    <a:pt x="55665" y="68079"/>
                  </a:cubicBezTo>
                  <a:cubicBezTo>
                    <a:pt x="56057" y="67757"/>
                    <a:pt x="56485" y="67342"/>
                    <a:pt x="56880" y="67183"/>
                  </a:cubicBezTo>
                  <a:cubicBezTo>
                    <a:pt x="57812" y="66806"/>
                    <a:pt x="58266" y="65873"/>
                    <a:pt x="59157" y="65514"/>
                  </a:cubicBezTo>
                  <a:cubicBezTo>
                    <a:pt x="59363" y="65431"/>
                    <a:pt x="59486" y="65276"/>
                    <a:pt x="59624" y="65105"/>
                  </a:cubicBezTo>
                  <a:cubicBezTo>
                    <a:pt x="60320" y="64254"/>
                    <a:pt x="60957" y="63325"/>
                    <a:pt x="61783" y="62620"/>
                  </a:cubicBezTo>
                  <a:cubicBezTo>
                    <a:pt x="62449" y="62053"/>
                    <a:pt x="63141" y="61441"/>
                    <a:pt x="63583" y="60774"/>
                  </a:cubicBezTo>
                  <a:cubicBezTo>
                    <a:pt x="64475" y="59428"/>
                    <a:pt x="65620" y="58282"/>
                    <a:pt x="66400" y="56832"/>
                  </a:cubicBezTo>
                  <a:cubicBezTo>
                    <a:pt x="67071" y="55586"/>
                    <a:pt x="67631" y="54273"/>
                    <a:pt x="68384" y="53081"/>
                  </a:cubicBezTo>
                  <a:cubicBezTo>
                    <a:pt x="69073" y="51988"/>
                    <a:pt x="69355" y="50743"/>
                    <a:pt x="69745" y="49578"/>
                  </a:cubicBezTo>
                  <a:cubicBezTo>
                    <a:pt x="70240" y="48102"/>
                    <a:pt x="70692" y="46557"/>
                    <a:pt x="70759" y="44938"/>
                  </a:cubicBezTo>
                  <a:cubicBezTo>
                    <a:pt x="70781" y="44432"/>
                    <a:pt x="70692" y="43777"/>
                    <a:pt x="70896" y="43412"/>
                  </a:cubicBezTo>
                  <a:cubicBezTo>
                    <a:pt x="71326" y="42642"/>
                    <a:pt x="71100" y="41803"/>
                    <a:pt x="71014" y="41181"/>
                  </a:cubicBezTo>
                  <a:cubicBezTo>
                    <a:pt x="70868" y="40128"/>
                    <a:pt x="71033" y="39095"/>
                    <a:pt x="70923" y="38051"/>
                  </a:cubicBezTo>
                  <a:cubicBezTo>
                    <a:pt x="70686" y="35823"/>
                    <a:pt x="70285" y="33660"/>
                    <a:pt x="69574" y="31539"/>
                  </a:cubicBezTo>
                  <a:cubicBezTo>
                    <a:pt x="69008" y="29848"/>
                    <a:pt x="68303" y="28263"/>
                    <a:pt x="67394" y="26701"/>
                  </a:cubicBezTo>
                  <a:cubicBezTo>
                    <a:pt x="66480" y="25127"/>
                    <a:pt x="65375" y="23680"/>
                    <a:pt x="64478" y="22095"/>
                  </a:cubicBezTo>
                  <a:cubicBezTo>
                    <a:pt x="63624" y="20583"/>
                    <a:pt x="62468" y="19216"/>
                    <a:pt x="61298" y="17915"/>
                  </a:cubicBezTo>
                  <a:cubicBezTo>
                    <a:pt x="59554" y="15974"/>
                    <a:pt x="57577" y="14291"/>
                    <a:pt x="55265" y="13015"/>
                  </a:cubicBezTo>
                  <a:cubicBezTo>
                    <a:pt x="54589" y="12640"/>
                    <a:pt x="53848" y="12345"/>
                    <a:pt x="53259" y="11809"/>
                  </a:cubicBezTo>
                  <a:cubicBezTo>
                    <a:pt x="53039" y="11612"/>
                    <a:pt x="52935" y="11484"/>
                    <a:pt x="53156" y="11176"/>
                  </a:cubicBezTo>
                  <a:cubicBezTo>
                    <a:pt x="53811" y="10268"/>
                    <a:pt x="54562" y="9422"/>
                    <a:pt x="55189" y="8516"/>
                  </a:cubicBezTo>
                  <a:cubicBezTo>
                    <a:pt x="56040" y="7284"/>
                    <a:pt x="56978" y="6113"/>
                    <a:pt x="57793" y="4851"/>
                  </a:cubicBezTo>
                  <a:cubicBezTo>
                    <a:pt x="58447" y="3838"/>
                    <a:pt x="58419" y="3317"/>
                    <a:pt x="57323" y="2774"/>
                  </a:cubicBezTo>
                  <a:cubicBezTo>
                    <a:pt x="56325" y="2280"/>
                    <a:pt x="55309" y="1742"/>
                    <a:pt x="54239" y="1489"/>
                  </a:cubicBezTo>
                  <a:cubicBezTo>
                    <a:pt x="52423" y="1060"/>
                    <a:pt x="50665" y="429"/>
                    <a:pt x="48747" y="327"/>
                  </a:cubicBezTo>
                  <a:cubicBezTo>
                    <a:pt x="47030" y="237"/>
                    <a:pt x="45311" y="40"/>
                    <a:pt x="43584" y="4"/>
                  </a:cubicBezTo>
                  <a:cubicBezTo>
                    <a:pt x="43469" y="2"/>
                    <a:pt x="43353" y="0"/>
                    <a:pt x="43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3050314" y="2465320"/>
              <a:ext cx="897459" cy="928614"/>
            </a:xfrm>
            <a:custGeom>
              <a:avLst/>
              <a:gdLst/>
              <a:ahLst/>
              <a:cxnLst/>
              <a:rect l="l" t="t" r="r" b="b"/>
              <a:pathLst>
                <a:path w="71326" h="73802" extrusionOk="0">
                  <a:moveTo>
                    <a:pt x="45467" y="1554"/>
                  </a:moveTo>
                  <a:cubicBezTo>
                    <a:pt x="46650" y="1554"/>
                    <a:pt x="47855" y="1751"/>
                    <a:pt x="49044" y="1854"/>
                  </a:cubicBezTo>
                  <a:cubicBezTo>
                    <a:pt x="51397" y="2056"/>
                    <a:pt x="53657" y="2614"/>
                    <a:pt x="55768" y="3708"/>
                  </a:cubicBezTo>
                  <a:cubicBezTo>
                    <a:pt x="55973" y="3814"/>
                    <a:pt x="56220" y="3837"/>
                    <a:pt x="56521" y="3918"/>
                  </a:cubicBezTo>
                  <a:cubicBezTo>
                    <a:pt x="55681" y="5169"/>
                    <a:pt x="54892" y="6376"/>
                    <a:pt x="53952" y="7475"/>
                  </a:cubicBezTo>
                  <a:cubicBezTo>
                    <a:pt x="52965" y="8625"/>
                    <a:pt x="52198" y="9941"/>
                    <a:pt x="51188" y="11081"/>
                  </a:cubicBezTo>
                  <a:cubicBezTo>
                    <a:pt x="50628" y="11713"/>
                    <a:pt x="51283" y="12964"/>
                    <a:pt x="52249" y="13206"/>
                  </a:cubicBezTo>
                  <a:cubicBezTo>
                    <a:pt x="52582" y="13292"/>
                    <a:pt x="53114" y="13073"/>
                    <a:pt x="52982" y="13760"/>
                  </a:cubicBezTo>
                  <a:cubicBezTo>
                    <a:pt x="53518" y="13760"/>
                    <a:pt x="53870" y="14140"/>
                    <a:pt x="54253" y="14420"/>
                  </a:cubicBezTo>
                  <a:cubicBezTo>
                    <a:pt x="55247" y="15145"/>
                    <a:pt x="56412" y="15594"/>
                    <a:pt x="57286" y="16543"/>
                  </a:cubicBezTo>
                  <a:cubicBezTo>
                    <a:pt x="57686" y="16977"/>
                    <a:pt x="58347" y="17308"/>
                    <a:pt x="58739" y="17755"/>
                  </a:cubicBezTo>
                  <a:cubicBezTo>
                    <a:pt x="59346" y="18449"/>
                    <a:pt x="60200" y="18953"/>
                    <a:pt x="60534" y="19875"/>
                  </a:cubicBezTo>
                  <a:cubicBezTo>
                    <a:pt x="60632" y="20144"/>
                    <a:pt x="60889" y="20253"/>
                    <a:pt x="61062" y="20443"/>
                  </a:cubicBezTo>
                  <a:cubicBezTo>
                    <a:pt x="62031" y="21515"/>
                    <a:pt x="62907" y="22666"/>
                    <a:pt x="63681" y="23884"/>
                  </a:cubicBezTo>
                  <a:cubicBezTo>
                    <a:pt x="64476" y="25136"/>
                    <a:pt x="65677" y="26199"/>
                    <a:pt x="65921" y="27767"/>
                  </a:cubicBezTo>
                  <a:cubicBezTo>
                    <a:pt x="66029" y="28465"/>
                    <a:pt x="66397" y="28993"/>
                    <a:pt x="66743" y="29584"/>
                  </a:cubicBezTo>
                  <a:cubicBezTo>
                    <a:pt x="67202" y="30363"/>
                    <a:pt x="67398" y="31295"/>
                    <a:pt x="67717" y="32158"/>
                  </a:cubicBezTo>
                  <a:cubicBezTo>
                    <a:pt x="68043" y="33040"/>
                    <a:pt x="68261" y="33960"/>
                    <a:pt x="68527" y="34857"/>
                  </a:cubicBezTo>
                  <a:cubicBezTo>
                    <a:pt x="68767" y="35666"/>
                    <a:pt x="69221" y="36598"/>
                    <a:pt x="69050" y="37335"/>
                  </a:cubicBezTo>
                  <a:cubicBezTo>
                    <a:pt x="68821" y="38319"/>
                    <a:pt x="69499" y="39233"/>
                    <a:pt x="69011" y="40146"/>
                  </a:cubicBezTo>
                  <a:cubicBezTo>
                    <a:pt x="69659" y="40702"/>
                    <a:pt x="68941" y="41343"/>
                    <a:pt x="69064" y="41770"/>
                  </a:cubicBezTo>
                  <a:cubicBezTo>
                    <a:pt x="69339" y="42730"/>
                    <a:pt x="68893" y="43553"/>
                    <a:pt x="68936" y="44418"/>
                  </a:cubicBezTo>
                  <a:cubicBezTo>
                    <a:pt x="68975" y="45230"/>
                    <a:pt x="68955" y="46050"/>
                    <a:pt x="68770" y="46794"/>
                  </a:cubicBezTo>
                  <a:cubicBezTo>
                    <a:pt x="68656" y="47251"/>
                    <a:pt x="68676" y="47823"/>
                    <a:pt x="68280" y="48240"/>
                  </a:cubicBezTo>
                  <a:cubicBezTo>
                    <a:pt x="68045" y="48486"/>
                    <a:pt x="68011" y="48827"/>
                    <a:pt x="68082" y="49233"/>
                  </a:cubicBezTo>
                  <a:cubicBezTo>
                    <a:pt x="68185" y="49821"/>
                    <a:pt x="67679" y="50303"/>
                    <a:pt x="67485" y="50852"/>
                  </a:cubicBezTo>
                  <a:cubicBezTo>
                    <a:pt x="66968" y="52303"/>
                    <a:pt x="66279" y="53696"/>
                    <a:pt x="65654" y="55108"/>
                  </a:cubicBezTo>
                  <a:cubicBezTo>
                    <a:pt x="65095" y="56370"/>
                    <a:pt x="64378" y="57504"/>
                    <a:pt x="63523" y="58616"/>
                  </a:cubicBezTo>
                  <a:cubicBezTo>
                    <a:pt x="62569" y="59854"/>
                    <a:pt x="61522" y="61018"/>
                    <a:pt x="60508" y="62188"/>
                  </a:cubicBezTo>
                  <a:cubicBezTo>
                    <a:pt x="59733" y="63082"/>
                    <a:pt x="58727" y="63848"/>
                    <a:pt x="57798" y="64638"/>
                  </a:cubicBezTo>
                  <a:cubicBezTo>
                    <a:pt x="56331" y="65884"/>
                    <a:pt x="54610" y="66702"/>
                    <a:pt x="53092" y="67846"/>
                  </a:cubicBezTo>
                  <a:cubicBezTo>
                    <a:pt x="52195" y="68522"/>
                    <a:pt x="51040" y="68879"/>
                    <a:pt x="50003" y="69381"/>
                  </a:cubicBezTo>
                  <a:cubicBezTo>
                    <a:pt x="48436" y="70139"/>
                    <a:pt x="46747" y="70583"/>
                    <a:pt x="45081" y="71066"/>
                  </a:cubicBezTo>
                  <a:cubicBezTo>
                    <a:pt x="43186" y="71613"/>
                    <a:pt x="41240" y="71826"/>
                    <a:pt x="39267" y="71826"/>
                  </a:cubicBezTo>
                  <a:cubicBezTo>
                    <a:pt x="39170" y="71826"/>
                    <a:pt x="39072" y="71826"/>
                    <a:pt x="38975" y="71825"/>
                  </a:cubicBezTo>
                  <a:cubicBezTo>
                    <a:pt x="38966" y="71825"/>
                    <a:pt x="38957" y="71825"/>
                    <a:pt x="38948" y="71825"/>
                  </a:cubicBezTo>
                  <a:cubicBezTo>
                    <a:pt x="38300" y="71825"/>
                    <a:pt x="37632" y="72055"/>
                    <a:pt x="36997" y="72055"/>
                  </a:cubicBezTo>
                  <a:cubicBezTo>
                    <a:pt x="36882" y="72055"/>
                    <a:pt x="36769" y="72048"/>
                    <a:pt x="36657" y="72030"/>
                  </a:cubicBezTo>
                  <a:cubicBezTo>
                    <a:pt x="36287" y="71972"/>
                    <a:pt x="35918" y="71954"/>
                    <a:pt x="35550" y="71954"/>
                  </a:cubicBezTo>
                  <a:cubicBezTo>
                    <a:pt x="34891" y="71954"/>
                    <a:pt x="34232" y="72013"/>
                    <a:pt x="33565" y="72013"/>
                  </a:cubicBezTo>
                  <a:cubicBezTo>
                    <a:pt x="33207" y="72013"/>
                    <a:pt x="32846" y="71996"/>
                    <a:pt x="32482" y="71943"/>
                  </a:cubicBezTo>
                  <a:cubicBezTo>
                    <a:pt x="30682" y="71682"/>
                    <a:pt x="28960" y="71187"/>
                    <a:pt x="27230" y="70734"/>
                  </a:cubicBezTo>
                  <a:cubicBezTo>
                    <a:pt x="26734" y="70605"/>
                    <a:pt x="26085" y="70226"/>
                    <a:pt x="25607" y="70079"/>
                  </a:cubicBezTo>
                  <a:cubicBezTo>
                    <a:pt x="24869" y="69855"/>
                    <a:pt x="24200" y="69479"/>
                    <a:pt x="23524" y="69185"/>
                  </a:cubicBezTo>
                  <a:cubicBezTo>
                    <a:pt x="21890" y="68476"/>
                    <a:pt x="20365" y="67514"/>
                    <a:pt x="18901" y="66491"/>
                  </a:cubicBezTo>
                  <a:cubicBezTo>
                    <a:pt x="18439" y="66166"/>
                    <a:pt x="17951" y="65879"/>
                    <a:pt x="17442" y="65634"/>
                  </a:cubicBezTo>
                  <a:cubicBezTo>
                    <a:pt x="16562" y="65204"/>
                    <a:pt x="15625" y="64737"/>
                    <a:pt x="15127" y="63776"/>
                  </a:cubicBezTo>
                  <a:cubicBezTo>
                    <a:pt x="15073" y="63672"/>
                    <a:pt x="14937" y="63572"/>
                    <a:pt x="14821" y="63543"/>
                  </a:cubicBezTo>
                  <a:cubicBezTo>
                    <a:pt x="13985" y="63330"/>
                    <a:pt x="13601" y="62491"/>
                    <a:pt x="12869" y="62149"/>
                  </a:cubicBezTo>
                  <a:cubicBezTo>
                    <a:pt x="12646" y="62045"/>
                    <a:pt x="12663" y="61861"/>
                    <a:pt x="12615" y="61690"/>
                  </a:cubicBezTo>
                  <a:cubicBezTo>
                    <a:pt x="12548" y="61450"/>
                    <a:pt x="12441" y="61217"/>
                    <a:pt x="12207" y="61124"/>
                  </a:cubicBezTo>
                  <a:cubicBezTo>
                    <a:pt x="11493" y="60839"/>
                    <a:pt x="11094" y="60246"/>
                    <a:pt x="10608" y="59696"/>
                  </a:cubicBezTo>
                  <a:cubicBezTo>
                    <a:pt x="9420" y="58345"/>
                    <a:pt x="8612" y="56732"/>
                    <a:pt x="7467" y="55363"/>
                  </a:cubicBezTo>
                  <a:cubicBezTo>
                    <a:pt x="7166" y="55001"/>
                    <a:pt x="7245" y="54553"/>
                    <a:pt x="7069" y="54164"/>
                  </a:cubicBezTo>
                  <a:cubicBezTo>
                    <a:pt x="6856" y="53690"/>
                    <a:pt x="5991" y="53842"/>
                    <a:pt x="6116" y="52926"/>
                  </a:cubicBezTo>
                  <a:cubicBezTo>
                    <a:pt x="6170" y="52512"/>
                    <a:pt x="5535" y="51874"/>
                    <a:pt x="5269" y="51306"/>
                  </a:cubicBezTo>
                  <a:cubicBezTo>
                    <a:pt x="4781" y="50263"/>
                    <a:pt x="4224" y="49242"/>
                    <a:pt x="3835" y="48161"/>
                  </a:cubicBezTo>
                  <a:cubicBezTo>
                    <a:pt x="3418" y="47007"/>
                    <a:pt x="3107" y="45815"/>
                    <a:pt x="2833" y="44608"/>
                  </a:cubicBezTo>
                  <a:cubicBezTo>
                    <a:pt x="2566" y="43430"/>
                    <a:pt x="2385" y="42232"/>
                    <a:pt x="2234" y="41055"/>
                  </a:cubicBezTo>
                  <a:cubicBezTo>
                    <a:pt x="2155" y="40431"/>
                    <a:pt x="2205" y="39716"/>
                    <a:pt x="2172" y="39042"/>
                  </a:cubicBezTo>
                  <a:cubicBezTo>
                    <a:pt x="2127" y="38056"/>
                    <a:pt x="2194" y="37074"/>
                    <a:pt x="2325" y="36100"/>
                  </a:cubicBezTo>
                  <a:cubicBezTo>
                    <a:pt x="2525" y="34616"/>
                    <a:pt x="2752" y="33137"/>
                    <a:pt x="3007" y="31661"/>
                  </a:cubicBezTo>
                  <a:cubicBezTo>
                    <a:pt x="3116" y="31023"/>
                    <a:pt x="3404" y="30410"/>
                    <a:pt x="3466" y="29770"/>
                  </a:cubicBezTo>
                  <a:cubicBezTo>
                    <a:pt x="3525" y="29145"/>
                    <a:pt x="3819" y="28594"/>
                    <a:pt x="4026" y="28058"/>
                  </a:cubicBezTo>
                  <a:cubicBezTo>
                    <a:pt x="4411" y="27058"/>
                    <a:pt x="4891" y="26068"/>
                    <a:pt x="5327" y="25085"/>
                  </a:cubicBezTo>
                  <a:cubicBezTo>
                    <a:pt x="6182" y="23150"/>
                    <a:pt x="7478" y="21513"/>
                    <a:pt x="8603" y="19769"/>
                  </a:cubicBezTo>
                  <a:cubicBezTo>
                    <a:pt x="9595" y="18231"/>
                    <a:pt x="10835" y="16856"/>
                    <a:pt x="12150" y="15543"/>
                  </a:cubicBezTo>
                  <a:cubicBezTo>
                    <a:pt x="12749" y="14947"/>
                    <a:pt x="13653" y="14515"/>
                    <a:pt x="13875" y="13527"/>
                  </a:cubicBezTo>
                  <a:cubicBezTo>
                    <a:pt x="13945" y="13217"/>
                    <a:pt x="14427" y="13228"/>
                    <a:pt x="14699" y="13020"/>
                  </a:cubicBezTo>
                  <a:cubicBezTo>
                    <a:pt x="15669" y="12276"/>
                    <a:pt x="16566" y="11455"/>
                    <a:pt x="17490" y="10660"/>
                  </a:cubicBezTo>
                  <a:cubicBezTo>
                    <a:pt x="18140" y="10100"/>
                    <a:pt x="19194" y="10047"/>
                    <a:pt x="19548" y="9081"/>
                  </a:cubicBezTo>
                  <a:cubicBezTo>
                    <a:pt x="19638" y="9099"/>
                    <a:pt x="19722" y="9108"/>
                    <a:pt x="19802" y="9108"/>
                  </a:cubicBezTo>
                  <a:cubicBezTo>
                    <a:pt x="20809" y="9108"/>
                    <a:pt x="21113" y="7759"/>
                    <a:pt x="22030" y="7745"/>
                  </a:cubicBezTo>
                  <a:cubicBezTo>
                    <a:pt x="22985" y="7729"/>
                    <a:pt x="23375" y="6807"/>
                    <a:pt x="24211" y="6667"/>
                  </a:cubicBezTo>
                  <a:cubicBezTo>
                    <a:pt x="24711" y="6583"/>
                    <a:pt x="24920" y="5979"/>
                    <a:pt x="25579" y="5979"/>
                  </a:cubicBezTo>
                  <a:cubicBezTo>
                    <a:pt x="25617" y="5979"/>
                    <a:pt x="25656" y="5981"/>
                    <a:pt x="25698" y="5985"/>
                  </a:cubicBezTo>
                  <a:cubicBezTo>
                    <a:pt x="25717" y="5987"/>
                    <a:pt x="25738" y="5988"/>
                    <a:pt x="25759" y="5988"/>
                  </a:cubicBezTo>
                  <a:cubicBezTo>
                    <a:pt x="26189" y="5988"/>
                    <a:pt x="26832" y="5556"/>
                    <a:pt x="27278" y="5273"/>
                  </a:cubicBezTo>
                  <a:cubicBezTo>
                    <a:pt x="28941" y="4218"/>
                    <a:pt x="30853" y="3960"/>
                    <a:pt x="32651" y="3352"/>
                  </a:cubicBezTo>
                  <a:cubicBezTo>
                    <a:pt x="34297" y="2795"/>
                    <a:pt x="36069" y="2815"/>
                    <a:pt x="37726" y="2348"/>
                  </a:cubicBezTo>
                  <a:cubicBezTo>
                    <a:pt x="39974" y="1717"/>
                    <a:pt x="42288" y="1829"/>
                    <a:pt x="44567" y="1597"/>
                  </a:cubicBezTo>
                  <a:cubicBezTo>
                    <a:pt x="44865" y="1567"/>
                    <a:pt x="45165" y="1554"/>
                    <a:pt x="45467" y="1554"/>
                  </a:cubicBezTo>
                  <a:close/>
                  <a:moveTo>
                    <a:pt x="43237" y="0"/>
                  </a:moveTo>
                  <a:cubicBezTo>
                    <a:pt x="41868" y="0"/>
                    <a:pt x="40497" y="154"/>
                    <a:pt x="39144" y="270"/>
                  </a:cubicBezTo>
                  <a:cubicBezTo>
                    <a:pt x="37706" y="393"/>
                    <a:pt x="36234" y="617"/>
                    <a:pt x="34798" y="1045"/>
                  </a:cubicBezTo>
                  <a:cubicBezTo>
                    <a:pt x="33851" y="1326"/>
                    <a:pt x="32841" y="1563"/>
                    <a:pt x="31842" y="1752"/>
                  </a:cubicBezTo>
                  <a:cubicBezTo>
                    <a:pt x="29554" y="2186"/>
                    <a:pt x="27449" y="3210"/>
                    <a:pt x="25295" y="4045"/>
                  </a:cubicBezTo>
                  <a:cubicBezTo>
                    <a:pt x="24909" y="4195"/>
                    <a:pt x="24445" y="4431"/>
                    <a:pt x="24050" y="4618"/>
                  </a:cubicBezTo>
                  <a:cubicBezTo>
                    <a:pt x="23370" y="4937"/>
                    <a:pt x="22736" y="5369"/>
                    <a:pt x="22106" y="5729"/>
                  </a:cubicBezTo>
                  <a:cubicBezTo>
                    <a:pt x="21653" y="5987"/>
                    <a:pt x="21007" y="5981"/>
                    <a:pt x="20662" y="6545"/>
                  </a:cubicBezTo>
                  <a:cubicBezTo>
                    <a:pt x="20458" y="6878"/>
                    <a:pt x="19979" y="7043"/>
                    <a:pt x="19621" y="7283"/>
                  </a:cubicBezTo>
                  <a:cubicBezTo>
                    <a:pt x="18601" y="7967"/>
                    <a:pt x="17486" y="8473"/>
                    <a:pt x="16543" y="9325"/>
                  </a:cubicBezTo>
                  <a:cubicBezTo>
                    <a:pt x="15627" y="10153"/>
                    <a:pt x="14489" y="10745"/>
                    <a:pt x="13573" y="11607"/>
                  </a:cubicBezTo>
                  <a:cubicBezTo>
                    <a:pt x="12943" y="12200"/>
                    <a:pt x="12193" y="12621"/>
                    <a:pt x="11587" y="13286"/>
                  </a:cubicBezTo>
                  <a:cubicBezTo>
                    <a:pt x="11159" y="13752"/>
                    <a:pt x="10842" y="14289"/>
                    <a:pt x="10420" y="14742"/>
                  </a:cubicBezTo>
                  <a:cubicBezTo>
                    <a:pt x="9877" y="15325"/>
                    <a:pt x="9264" y="15845"/>
                    <a:pt x="8684" y="16395"/>
                  </a:cubicBezTo>
                  <a:cubicBezTo>
                    <a:pt x="8003" y="17041"/>
                    <a:pt x="7645" y="17920"/>
                    <a:pt x="7075" y="18646"/>
                  </a:cubicBezTo>
                  <a:cubicBezTo>
                    <a:pt x="6170" y="19801"/>
                    <a:pt x="5266" y="21000"/>
                    <a:pt x="4560" y="22243"/>
                  </a:cubicBezTo>
                  <a:cubicBezTo>
                    <a:pt x="3703" y="23752"/>
                    <a:pt x="2631" y="25199"/>
                    <a:pt x="2360" y="27062"/>
                  </a:cubicBezTo>
                  <a:cubicBezTo>
                    <a:pt x="2217" y="28050"/>
                    <a:pt x="1606" y="28983"/>
                    <a:pt x="1494" y="30066"/>
                  </a:cubicBezTo>
                  <a:cubicBezTo>
                    <a:pt x="1461" y="30374"/>
                    <a:pt x="1366" y="30886"/>
                    <a:pt x="1089" y="31228"/>
                  </a:cubicBezTo>
                  <a:cubicBezTo>
                    <a:pt x="761" y="31636"/>
                    <a:pt x="442" y="32065"/>
                    <a:pt x="1091" y="32480"/>
                  </a:cubicBezTo>
                  <a:cubicBezTo>
                    <a:pt x="1022" y="32552"/>
                    <a:pt x="960" y="32572"/>
                    <a:pt x="898" y="32572"/>
                  </a:cubicBezTo>
                  <a:cubicBezTo>
                    <a:pt x="810" y="32572"/>
                    <a:pt x="725" y="32531"/>
                    <a:pt x="628" y="32531"/>
                  </a:cubicBezTo>
                  <a:cubicBezTo>
                    <a:pt x="600" y="32531"/>
                    <a:pt x="570" y="32534"/>
                    <a:pt x="539" y="32544"/>
                  </a:cubicBezTo>
                  <a:cubicBezTo>
                    <a:pt x="878" y="33222"/>
                    <a:pt x="876" y="33221"/>
                    <a:pt x="430" y="33754"/>
                  </a:cubicBezTo>
                  <a:cubicBezTo>
                    <a:pt x="346" y="33854"/>
                    <a:pt x="231" y="33950"/>
                    <a:pt x="279" y="34104"/>
                  </a:cubicBezTo>
                  <a:cubicBezTo>
                    <a:pt x="495" y="34790"/>
                    <a:pt x="335" y="35469"/>
                    <a:pt x="232" y="36147"/>
                  </a:cubicBezTo>
                  <a:cubicBezTo>
                    <a:pt x="8" y="37640"/>
                    <a:pt x="270" y="39154"/>
                    <a:pt x="58" y="40649"/>
                  </a:cubicBezTo>
                  <a:cubicBezTo>
                    <a:pt x="49" y="40728"/>
                    <a:pt x="58" y="40809"/>
                    <a:pt x="88" y="40884"/>
                  </a:cubicBezTo>
                  <a:cubicBezTo>
                    <a:pt x="246" y="41307"/>
                    <a:pt x="357" y="41699"/>
                    <a:pt x="145" y="42173"/>
                  </a:cubicBezTo>
                  <a:cubicBezTo>
                    <a:pt x="69" y="42344"/>
                    <a:pt x="0" y="42942"/>
                    <a:pt x="207" y="42951"/>
                  </a:cubicBezTo>
                  <a:cubicBezTo>
                    <a:pt x="982" y="42992"/>
                    <a:pt x="526" y="43438"/>
                    <a:pt x="543" y="43734"/>
                  </a:cubicBezTo>
                  <a:cubicBezTo>
                    <a:pt x="595" y="44603"/>
                    <a:pt x="735" y="45457"/>
                    <a:pt x="993" y="46294"/>
                  </a:cubicBezTo>
                  <a:cubicBezTo>
                    <a:pt x="1278" y="47220"/>
                    <a:pt x="1474" y="48180"/>
                    <a:pt x="1839" y="49071"/>
                  </a:cubicBezTo>
                  <a:cubicBezTo>
                    <a:pt x="2160" y="49850"/>
                    <a:pt x="2763" y="50434"/>
                    <a:pt x="2962" y="51367"/>
                  </a:cubicBezTo>
                  <a:cubicBezTo>
                    <a:pt x="3208" y="52510"/>
                    <a:pt x="3914" y="53595"/>
                    <a:pt x="4588" y="54593"/>
                  </a:cubicBezTo>
                  <a:cubicBezTo>
                    <a:pt x="5470" y="55902"/>
                    <a:pt x="6402" y="57174"/>
                    <a:pt x="7236" y="58518"/>
                  </a:cubicBezTo>
                  <a:cubicBezTo>
                    <a:pt x="8239" y="60134"/>
                    <a:pt x="9620" y="61443"/>
                    <a:pt x="10943" y="62782"/>
                  </a:cubicBezTo>
                  <a:cubicBezTo>
                    <a:pt x="11215" y="63057"/>
                    <a:pt x="11384" y="63481"/>
                    <a:pt x="11778" y="63641"/>
                  </a:cubicBezTo>
                  <a:cubicBezTo>
                    <a:pt x="13038" y="64156"/>
                    <a:pt x="13794" y="65326"/>
                    <a:pt x="14922" y="66047"/>
                  </a:cubicBezTo>
                  <a:cubicBezTo>
                    <a:pt x="15995" y="66735"/>
                    <a:pt x="16977" y="67623"/>
                    <a:pt x="17980" y="68446"/>
                  </a:cubicBezTo>
                  <a:cubicBezTo>
                    <a:pt x="18817" y="69135"/>
                    <a:pt x="19836" y="69488"/>
                    <a:pt x="20731" y="70061"/>
                  </a:cubicBezTo>
                  <a:cubicBezTo>
                    <a:pt x="21782" y="70731"/>
                    <a:pt x="22860" y="71316"/>
                    <a:pt x="24058" y="71672"/>
                  </a:cubicBezTo>
                  <a:cubicBezTo>
                    <a:pt x="24617" y="71837"/>
                    <a:pt x="25208" y="71946"/>
                    <a:pt x="25715" y="72212"/>
                  </a:cubicBezTo>
                  <a:cubicBezTo>
                    <a:pt x="27252" y="73018"/>
                    <a:pt x="28975" y="73004"/>
                    <a:pt x="30609" y="73354"/>
                  </a:cubicBezTo>
                  <a:cubicBezTo>
                    <a:pt x="32046" y="73664"/>
                    <a:pt x="33564" y="73589"/>
                    <a:pt x="35044" y="73723"/>
                  </a:cubicBezTo>
                  <a:cubicBezTo>
                    <a:pt x="35633" y="73776"/>
                    <a:pt x="36221" y="73801"/>
                    <a:pt x="36808" y="73801"/>
                  </a:cubicBezTo>
                  <a:cubicBezTo>
                    <a:pt x="38145" y="73801"/>
                    <a:pt x="39475" y="73673"/>
                    <a:pt x="40790" y="73463"/>
                  </a:cubicBezTo>
                  <a:cubicBezTo>
                    <a:pt x="41185" y="73400"/>
                    <a:pt x="41599" y="73276"/>
                    <a:pt x="42001" y="73276"/>
                  </a:cubicBezTo>
                  <a:cubicBezTo>
                    <a:pt x="42059" y="73276"/>
                    <a:pt x="42116" y="73278"/>
                    <a:pt x="42173" y="73284"/>
                  </a:cubicBezTo>
                  <a:cubicBezTo>
                    <a:pt x="42246" y="73291"/>
                    <a:pt x="42318" y="73295"/>
                    <a:pt x="42389" y="73295"/>
                  </a:cubicBezTo>
                  <a:cubicBezTo>
                    <a:pt x="42800" y="73295"/>
                    <a:pt x="43170" y="73180"/>
                    <a:pt x="43561" y="73065"/>
                  </a:cubicBezTo>
                  <a:cubicBezTo>
                    <a:pt x="44424" y="72810"/>
                    <a:pt x="45291" y="72559"/>
                    <a:pt x="46149" y="72299"/>
                  </a:cubicBezTo>
                  <a:cubicBezTo>
                    <a:pt x="46885" y="72077"/>
                    <a:pt x="47668" y="71985"/>
                    <a:pt x="48389" y="71649"/>
                  </a:cubicBezTo>
                  <a:cubicBezTo>
                    <a:pt x="48960" y="71383"/>
                    <a:pt x="49581" y="71226"/>
                    <a:pt x="50160" y="70979"/>
                  </a:cubicBezTo>
                  <a:cubicBezTo>
                    <a:pt x="50507" y="70831"/>
                    <a:pt x="51045" y="70826"/>
                    <a:pt x="51462" y="70571"/>
                  </a:cubicBezTo>
                  <a:cubicBezTo>
                    <a:pt x="52339" y="70033"/>
                    <a:pt x="53260" y="69580"/>
                    <a:pt x="54106" y="68972"/>
                  </a:cubicBezTo>
                  <a:cubicBezTo>
                    <a:pt x="54573" y="68636"/>
                    <a:pt x="55189" y="68471"/>
                    <a:pt x="55665" y="68079"/>
                  </a:cubicBezTo>
                  <a:cubicBezTo>
                    <a:pt x="56057" y="67757"/>
                    <a:pt x="56485" y="67342"/>
                    <a:pt x="56880" y="67183"/>
                  </a:cubicBezTo>
                  <a:cubicBezTo>
                    <a:pt x="57812" y="66806"/>
                    <a:pt x="58266" y="65873"/>
                    <a:pt x="59157" y="65514"/>
                  </a:cubicBezTo>
                  <a:cubicBezTo>
                    <a:pt x="59363" y="65431"/>
                    <a:pt x="59486" y="65276"/>
                    <a:pt x="59624" y="65105"/>
                  </a:cubicBezTo>
                  <a:cubicBezTo>
                    <a:pt x="60320" y="64254"/>
                    <a:pt x="60957" y="63325"/>
                    <a:pt x="61783" y="62620"/>
                  </a:cubicBezTo>
                  <a:cubicBezTo>
                    <a:pt x="62449" y="62053"/>
                    <a:pt x="63141" y="61441"/>
                    <a:pt x="63583" y="60774"/>
                  </a:cubicBezTo>
                  <a:cubicBezTo>
                    <a:pt x="64475" y="59428"/>
                    <a:pt x="65620" y="58282"/>
                    <a:pt x="66400" y="56832"/>
                  </a:cubicBezTo>
                  <a:cubicBezTo>
                    <a:pt x="67071" y="55586"/>
                    <a:pt x="67631" y="54273"/>
                    <a:pt x="68384" y="53081"/>
                  </a:cubicBezTo>
                  <a:cubicBezTo>
                    <a:pt x="69073" y="51988"/>
                    <a:pt x="69355" y="50743"/>
                    <a:pt x="69745" y="49578"/>
                  </a:cubicBezTo>
                  <a:cubicBezTo>
                    <a:pt x="70240" y="48102"/>
                    <a:pt x="70692" y="46557"/>
                    <a:pt x="70759" y="44938"/>
                  </a:cubicBezTo>
                  <a:cubicBezTo>
                    <a:pt x="70781" y="44432"/>
                    <a:pt x="70692" y="43777"/>
                    <a:pt x="70896" y="43412"/>
                  </a:cubicBezTo>
                  <a:cubicBezTo>
                    <a:pt x="71326" y="42642"/>
                    <a:pt x="71100" y="41803"/>
                    <a:pt x="71014" y="41181"/>
                  </a:cubicBezTo>
                  <a:cubicBezTo>
                    <a:pt x="70868" y="40128"/>
                    <a:pt x="71033" y="39095"/>
                    <a:pt x="70923" y="38051"/>
                  </a:cubicBezTo>
                  <a:cubicBezTo>
                    <a:pt x="70686" y="35823"/>
                    <a:pt x="70285" y="33660"/>
                    <a:pt x="69574" y="31539"/>
                  </a:cubicBezTo>
                  <a:cubicBezTo>
                    <a:pt x="69008" y="29848"/>
                    <a:pt x="68303" y="28263"/>
                    <a:pt x="67394" y="26701"/>
                  </a:cubicBezTo>
                  <a:cubicBezTo>
                    <a:pt x="66480" y="25127"/>
                    <a:pt x="65375" y="23680"/>
                    <a:pt x="64478" y="22095"/>
                  </a:cubicBezTo>
                  <a:cubicBezTo>
                    <a:pt x="63624" y="20583"/>
                    <a:pt x="62468" y="19216"/>
                    <a:pt x="61298" y="17915"/>
                  </a:cubicBezTo>
                  <a:cubicBezTo>
                    <a:pt x="59554" y="15974"/>
                    <a:pt x="57577" y="14291"/>
                    <a:pt x="55265" y="13015"/>
                  </a:cubicBezTo>
                  <a:cubicBezTo>
                    <a:pt x="54589" y="12640"/>
                    <a:pt x="53848" y="12345"/>
                    <a:pt x="53259" y="11809"/>
                  </a:cubicBezTo>
                  <a:cubicBezTo>
                    <a:pt x="53039" y="11612"/>
                    <a:pt x="52935" y="11484"/>
                    <a:pt x="53156" y="11176"/>
                  </a:cubicBezTo>
                  <a:cubicBezTo>
                    <a:pt x="53811" y="10268"/>
                    <a:pt x="54562" y="9422"/>
                    <a:pt x="55189" y="8516"/>
                  </a:cubicBezTo>
                  <a:cubicBezTo>
                    <a:pt x="56040" y="7284"/>
                    <a:pt x="56978" y="6113"/>
                    <a:pt x="57793" y="4851"/>
                  </a:cubicBezTo>
                  <a:cubicBezTo>
                    <a:pt x="58447" y="3838"/>
                    <a:pt x="58419" y="3317"/>
                    <a:pt x="57323" y="2774"/>
                  </a:cubicBezTo>
                  <a:cubicBezTo>
                    <a:pt x="56325" y="2280"/>
                    <a:pt x="55309" y="1742"/>
                    <a:pt x="54239" y="1489"/>
                  </a:cubicBezTo>
                  <a:cubicBezTo>
                    <a:pt x="52423" y="1060"/>
                    <a:pt x="50665" y="429"/>
                    <a:pt x="48747" y="327"/>
                  </a:cubicBezTo>
                  <a:cubicBezTo>
                    <a:pt x="47030" y="237"/>
                    <a:pt x="45311" y="40"/>
                    <a:pt x="43584" y="4"/>
                  </a:cubicBezTo>
                  <a:cubicBezTo>
                    <a:pt x="43469" y="2"/>
                    <a:pt x="43353" y="0"/>
                    <a:pt x="43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3"/>
          <p:cNvGrpSpPr/>
          <p:nvPr/>
        </p:nvGrpSpPr>
        <p:grpSpPr>
          <a:xfrm>
            <a:off x="2509330" y="1371995"/>
            <a:ext cx="393094" cy="209646"/>
            <a:chOff x="2509330" y="1371995"/>
            <a:chExt cx="393094" cy="209646"/>
          </a:xfrm>
        </p:grpSpPr>
        <p:sp>
          <p:nvSpPr>
            <p:cNvPr id="967" name="Google Shape;967;p33"/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6933" y="937"/>
                  </a:moveTo>
                  <a:cubicBezTo>
                    <a:pt x="27600" y="937"/>
                    <a:pt x="28332" y="1344"/>
                    <a:pt x="28512" y="1972"/>
                  </a:cubicBezTo>
                  <a:cubicBezTo>
                    <a:pt x="28929" y="3422"/>
                    <a:pt x="28929" y="4865"/>
                    <a:pt x="28356" y="6287"/>
                  </a:cubicBezTo>
                  <a:cubicBezTo>
                    <a:pt x="28195" y="6687"/>
                    <a:pt x="27805" y="6911"/>
                    <a:pt x="27493" y="6911"/>
                  </a:cubicBezTo>
                  <a:cubicBezTo>
                    <a:pt x="27441" y="6911"/>
                    <a:pt x="27391" y="6905"/>
                    <a:pt x="27345" y="6892"/>
                  </a:cubicBezTo>
                  <a:cubicBezTo>
                    <a:pt x="27162" y="6842"/>
                    <a:pt x="26986" y="6824"/>
                    <a:pt x="26812" y="6824"/>
                  </a:cubicBezTo>
                  <a:cubicBezTo>
                    <a:pt x="26420" y="6824"/>
                    <a:pt x="26046" y="6914"/>
                    <a:pt x="25657" y="6917"/>
                  </a:cubicBezTo>
                  <a:cubicBezTo>
                    <a:pt x="24414" y="6927"/>
                    <a:pt x="23173" y="6931"/>
                    <a:pt x="21935" y="7076"/>
                  </a:cubicBezTo>
                  <a:cubicBezTo>
                    <a:pt x="20406" y="7253"/>
                    <a:pt x="18878" y="7328"/>
                    <a:pt x="17368" y="7759"/>
                  </a:cubicBezTo>
                  <a:cubicBezTo>
                    <a:pt x="16587" y="7981"/>
                    <a:pt x="15743" y="8137"/>
                    <a:pt x="14949" y="8359"/>
                  </a:cubicBezTo>
                  <a:cubicBezTo>
                    <a:pt x="13312" y="8818"/>
                    <a:pt x="11727" y="9448"/>
                    <a:pt x="10160" y="10109"/>
                  </a:cubicBezTo>
                  <a:cubicBezTo>
                    <a:pt x="9817" y="10254"/>
                    <a:pt x="9708" y="10587"/>
                    <a:pt x="9586" y="10898"/>
                  </a:cubicBezTo>
                  <a:cubicBezTo>
                    <a:pt x="9533" y="11036"/>
                    <a:pt x="9554" y="11175"/>
                    <a:pt x="9734" y="11197"/>
                  </a:cubicBezTo>
                  <a:cubicBezTo>
                    <a:pt x="10258" y="11261"/>
                    <a:pt x="10489" y="11705"/>
                    <a:pt x="10823" y="12017"/>
                  </a:cubicBezTo>
                  <a:cubicBezTo>
                    <a:pt x="12001" y="13119"/>
                    <a:pt x="11938" y="13466"/>
                    <a:pt x="10470" y="13973"/>
                  </a:cubicBezTo>
                  <a:cubicBezTo>
                    <a:pt x="10395" y="14001"/>
                    <a:pt x="10324" y="14036"/>
                    <a:pt x="10257" y="14076"/>
                  </a:cubicBezTo>
                  <a:cubicBezTo>
                    <a:pt x="9417" y="14548"/>
                    <a:pt x="8432" y="14610"/>
                    <a:pt x="7541" y="14754"/>
                  </a:cubicBezTo>
                  <a:cubicBezTo>
                    <a:pt x="6693" y="14894"/>
                    <a:pt x="5823" y="14977"/>
                    <a:pt x="4945" y="14977"/>
                  </a:cubicBezTo>
                  <a:cubicBezTo>
                    <a:pt x="4381" y="14977"/>
                    <a:pt x="3814" y="14942"/>
                    <a:pt x="3247" y="14866"/>
                  </a:cubicBezTo>
                  <a:cubicBezTo>
                    <a:pt x="2827" y="14810"/>
                    <a:pt x="2360" y="14782"/>
                    <a:pt x="1917" y="14751"/>
                  </a:cubicBezTo>
                  <a:cubicBezTo>
                    <a:pt x="1500" y="14723"/>
                    <a:pt x="858" y="13785"/>
                    <a:pt x="1083" y="13653"/>
                  </a:cubicBezTo>
                  <a:cubicBezTo>
                    <a:pt x="1657" y="13317"/>
                    <a:pt x="1401" y="12802"/>
                    <a:pt x="1443" y="12374"/>
                  </a:cubicBezTo>
                  <a:cubicBezTo>
                    <a:pt x="1477" y="12020"/>
                    <a:pt x="1573" y="11688"/>
                    <a:pt x="1785" y="11460"/>
                  </a:cubicBezTo>
                  <a:cubicBezTo>
                    <a:pt x="1995" y="11231"/>
                    <a:pt x="2090" y="10957"/>
                    <a:pt x="2034" y="10741"/>
                  </a:cubicBezTo>
                  <a:cubicBezTo>
                    <a:pt x="1881" y="10134"/>
                    <a:pt x="2883" y="9851"/>
                    <a:pt x="2421" y="9199"/>
                  </a:cubicBezTo>
                  <a:cubicBezTo>
                    <a:pt x="2462" y="9174"/>
                    <a:pt x="2504" y="9151"/>
                    <a:pt x="2547" y="9132"/>
                  </a:cubicBezTo>
                  <a:cubicBezTo>
                    <a:pt x="3187" y="8899"/>
                    <a:pt x="3249" y="8207"/>
                    <a:pt x="3493" y="7735"/>
                  </a:cubicBezTo>
                  <a:cubicBezTo>
                    <a:pt x="3717" y="7301"/>
                    <a:pt x="4296" y="6891"/>
                    <a:pt x="4034" y="6242"/>
                  </a:cubicBezTo>
                  <a:cubicBezTo>
                    <a:pt x="4025" y="6220"/>
                    <a:pt x="4046" y="6052"/>
                    <a:pt x="4151" y="6052"/>
                  </a:cubicBezTo>
                  <a:cubicBezTo>
                    <a:pt x="4171" y="6052"/>
                    <a:pt x="4194" y="6057"/>
                    <a:pt x="4219" y="6071"/>
                  </a:cubicBezTo>
                  <a:cubicBezTo>
                    <a:pt x="4291" y="6108"/>
                    <a:pt x="4349" y="6124"/>
                    <a:pt x="4397" y="6124"/>
                  </a:cubicBezTo>
                  <a:cubicBezTo>
                    <a:pt x="4535" y="6124"/>
                    <a:pt x="4579" y="5990"/>
                    <a:pt x="4563" y="5841"/>
                  </a:cubicBezTo>
                  <a:cubicBezTo>
                    <a:pt x="4524" y="5488"/>
                    <a:pt x="4629" y="5275"/>
                    <a:pt x="4983" y="5225"/>
                  </a:cubicBezTo>
                  <a:cubicBezTo>
                    <a:pt x="5134" y="5109"/>
                    <a:pt x="5154" y="4788"/>
                    <a:pt x="5362" y="4788"/>
                  </a:cubicBezTo>
                  <a:cubicBezTo>
                    <a:pt x="5426" y="4788"/>
                    <a:pt x="5507" y="4818"/>
                    <a:pt x="5615" y="4893"/>
                  </a:cubicBezTo>
                  <a:cubicBezTo>
                    <a:pt x="6477" y="5497"/>
                    <a:pt x="6715" y="6469"/>
                    <a:pt x="6942" y="7365"/>
                  </a:cubicBezTo>
                  <a:cubicBezTo>
                    <a:pt x="7011" y="7641"/>
                    <a:pt x="7078" y="7735"/>
                    <a:pt x="7165" y="7735"/>
                  </a:cubicBezTo>
                  <a:cubicBezTo>
                    <a:pt x="7231" y="7735"/>
                    <a:pt x="7308" y="7683"/>
                    <a:pt x="7407" y="7616"/>
                  </a:cubicBezTo>
                  <a:cubicBezTo>
                    <a:pt x="8263" y="7040"/>
                    <a:pt x="9196" y="6583"/>
                    <a:pt x="10030" y="5993"/>
                  </a:cubicBezTo>
                  <a:cubicBezTo>
                    <a:pt x="11800" y="4743"/>
                    <a:pt x="13860" y="4126"/>
                    <a:pt x="15792" y="3234"/>
                  </a:cubicBezTo>
                  <a:cubicBezTo>
                    <a:pt x="16061" y="3108"/>
                    <a:pt x="16356" y="2863"/>
                    <a:pt x="16695" y="2863"/>
                  </a:cubicBezTo>
                  <a:cubicBezTo>
                    <a:pt x="16727" y="2863"/>
                    <a:pt x="16758" y="2865"/>
                    <a:pt x="16790" y="2870"/>
                  </a:cubicBezTo>
                  <a:cubicBezTo>
                    <a:pt x="16895" y="2884"/>
                    <a:pt x="16998" y="2891"/>
                    <a:pt x="17099" y="2891"/>
                  </a:cubicBezTo>
                  <a:cubicBezTo>
                    <a:pt x="17978" y="2891"/>
                    <a:pt x="18748" y="2382"/>
                    <a:pt x="19549" y="2159"/>
                  </a:cubicBezTo>
                  <a:cubicBezTo>
                    <a:pt x="20645" y="1855"/>
                    <a:pt x="21775" y="1743"/>
                    <a:pt x="22862" y="1420"/>
                  </a:cubicBezTo>
                  <a:cubicBezTo>
                    <a:pt x="24144" y="1039"/>
                    <a:pt x="25497" y="1028"/>
                    <a:pt x="26829" y="941"/>
                  </a:cubicBezTo>
                  <a:cubicBezTo>
                    <a:pt x="26863" y="938"/>
                    <a:pt x="26898" y="937"/>
                    <a:pt x="26933" y="937"/>
                  </a:cubicBezTo>
                  <a:close/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755565" y="1348136"/>
            <a:ext cx="1771112" cy="1610288"/>
            <a:chOff x="1535763" y="1453020"/>
            <a:chExt cx="997658" cy="927032"/>
          </a:xfrm>
        </p:grpSpPr>
        <p:sp>
          <p:nvSpPr>
            <p:cNvPr id="971" name="Google Shape;971;p33"/>
            <p:cNvSpPr/>
            <p:nvPr/>
          </p:nvSpPr>
          <p:spPr>
            <a:xfrm>
              <a:off x="1535763" y="1453020"/>
              <a:ext cx="997658" cy="927032"/>
            </a:xfrm>
            <a:custGeom>
              <a:avLst/>
              <a:gdLst/>
              <a:ahLst/>
              <a:cxnLst/>
              <a:rect l="l" t="t" r="r" b="b"/>
              <a:pathLst>
                <a:path w="76012" h="70631" extrusionOk="0">
                  <a:moveTo>
                    <a:pt x="39031" y="2012"/>
                  </a:moveTo>
                  <a:cubicBezTo>
                    <a:pt x="39295" y="2012"/>
                    <a:pt x="39588" y="2238"/>
                    <a:pt x="39874" y="2298"/>
                  </a:cubicBezTo>
                  <a:cubicBezTo>
                    <a:pt x="41032" y="2544"/>
                    <a:pt x="42203" y="2631"/>
                    <a:pt x="43365" y="2805"/>
                  </a:cubicBezTo>
                  <a:cubicBezTo>
                    <a:pt x="44029" y="2903"/>
                    <a:pt x="44649" y="3409"/>
                    <a:pt x="45305" y="3409"/>
                  </a:cubicBezTo>
                  <a:cubicBezTo>
                    <a:pt x="45358" y="3409"/>
                    <a:pt x="45412" y="3405"/>
                    <a:pt x="45465" y="3398"/>
                  </a:cubicBezTo>
                  <a:cubicBezTo>
                    <a:pt x="45504" y="3393"/>
                    <a:pt x="45542" y="3390"/>
                    <a:pt x="45578" y="3390"/>
                  </a:cubicBezTo>
                  <a:cubicBezTo>
                    <a:pt x="46098" y="3390"/>
                    <a:pt x="46337" y="3898"/>
                    <a:pt x="46842" y="3898"/>
                  </a:cubicBezTo>
                  <a:cubicBezTo>
                    <a:pt x="46874" y="3898"/>
                    <a:pt x="46908" y="3896"/>
                    <a:pt x="46943" y="3891"/>
                  </a:cubicBezTo>
                  <a:cubicBezTo>
                    <a:pt x="47054" y="3877"/>
                    <a:pt x="47168" y="3869"/>
                    <a:pt x="47284" y="3869"/>
                  </a:cubicBezTo>
                  <a:cubicBezTo>
                    <a:pt x="47739" y="3869"/>
                    <a:pt x="48214" y="3991"/>
                    <a:pt x="48606" y="4324"/>
                  </a:cubicBezTo>
                  <a:cubicBezTo>
                    <a:pt x="49345" y="4952"/>
                    <a:pt x="50348" y="4943"/>
                    <a:pt x="51212" y="5240"/>
                  </a:cubicBezTo>
                  <a:cubicBezTo>
                    <a:pt x="51689" y="5406"/>
                    <a:pt x="52002" y="5761"/>
                    <a:pt x="52439" y="5878"/>
                  </a:cubicBezTo>
                  <a:cubicBezTo>
                    <a:pt x="52938" y="6013"/>
                    <a:pt x="53383" y="6195"/>
                    <a:pt x="53833" y="6469"/>
                  </a:cubicBezTo>
                  <a:cubicBezTo>
                    <a:pt x="54356" y="6788"/>
                    <a:pt x="54998" y="6850"/>
                    <a:pt x="55557" y="7191"/>
                  </a:cubicBezTo>
                  <a:cubicBezTo>
                    <a:pt x="56877" y="7995"/>
                    <a:pt x="58175" y="8835"/>
                    <a:pt x="59486" y="9647"/>
                  </a:cubicBezTo>
                  <a:cubicBezTo>
                    <a:pt x="61099" y="10646"/>
                    <a:pt x="62432" y="11979"/>
                    <a:pt x="64007" y="13024"/>
                  </a:cubicBezTo>
                  <a:cubicBezTo>
                    <a:pt x="65607" y="14087"/>
                    <a:pt x="66844" y="15642"/>
                    <a:pt x="68224" y="16991"/>
                  </a:cubicBezTo>
                  <a:cubicBezTo>
                    <a:pt x="69265" y="18007"/>
                    <a:pt x="70111" y="19250"/>
                    <a:pt x="70991" y="20438"/>
                  </a:cubicBezTo>
                  <a:cubicBezTo>
                    <a:pt x="72510" y="22487"/>
                    <a:pt x="73494" y="24775"/>
                    <a:pt x="74324" y="27154"/>
                  </a:cubicBezTo>
                  <a:cubicBezTo>
                    <a:pt x="74381" y="27322"/>
                    <a:pt x="74405" y="27501"/>
                    <a:pt x="74218" y="27501"/>
                  </a:cubicBezTo>
                  <a:cubicBezTo>
                    <a:pt x="74208" y="27501"/>
                    <a:pt x="74198" y="27500"/>
                    <a:pt x="74187" y="27499"/>
                  </a:cubicBezTo>
                  <a:cubicBezTo>
                    <a:pt x="74115" y="27492"/>
                    <a:pt x="74043" y="27489"/>
                    <a:pt x="73972" y="27489"/>
                  </a:cubicBezTo>
                  <a:cubicBezTo>
                    <a:pt x="73258" y="27489"/>
                    <a:pt x="72573" y="27799"/>
                    <a:pt x="71665" y="27799"/>
                  </a:cubicBezTo>
                  <a:cubicBezTo>
                    <a:pt x="71629" y="27799"/>
                    <a:pt x="71592" y="27799"/>
                    <a:pt x="71555" y="27798"/>
                  </a:cubicBezTo>
                  <a:cubicBezTo>
                    <a:pt x="71390" y="27838"/>
                    <a:pt x="71203" y="27847"/>
                    <a:pt x="71001" y="27847"/>
                  </a:cubicBezTo>
                  <a:cubicBezTo>
                    <a:pt x="70823" y="27847"/>
                    <a:pt x="70633" y="27840"/>
                    <a:pt x="70436" y="27840"/>
                  </a:cubicBezTo>
                  <a:cubicBezTo>
                    <a:pt x="70075" y="27840"/>
                    <a:pt x="69688" y="27864"/>
                    <a:pt x="69304" y="28003"/>
                  </a:cubicBezTo>
                  <a:cubicBezTo>
                    <a:pt x="69114" y="28072"/>
                    <a:pt x="68883" y="28098"/>
                    <a:pt x="68652" y="28098"/>
                  </a:cubicBezTo>
                  <a:cubicBezTo>
                    <a:pt x="68447" y="28098"/>
                    <a:pt x="68243" y="28078"/>
                    <a:pt x="68072" y="28048"/>
                  </a:cubicBezTo>
                  <a:cubicBezTo>
                    <a:pt x="67958" y="28029"/>
                    <a:pt x="67846" y="28021"/>
                    <a:pt x="67735" y="28021"/>
                  </a:cubicBezTo>
                  <a:cubicBezTo>
                    <a:pt x="67112" y="28021"/>
                    <a:pt x="66526" y="28280"/>
                    <a:pt x="65909" y="28280"/>
                  </a:cubicBezTo>
                  <a:cubicBezTo>
                    <a:pt x="65780" y="28280"/>
                    <a:pt x="65650" y="28268"/>
                    <a:pt x="65519" y="28241"/>
                  </a:cubicBezTo>
                  <a:cubicBezTo>
                    <a:pt x="65491" y="28235"/>
                    <a:pt x="65460" y="28233"/>
                    <a:pt x="65427" y="28233"/>
                  </a:cubicBezTo>
                  <a:cubicBezTo>
                    <a:pt x="65199" y="28233"/>
                    <a:pt x="64851" y="28363"/>
                    <a:pt x="64671" y="28601"/>
                  </a:cubicBezTo>
                  <a:cubicBezTo>
                    <a:pt x="64532" y="28784"/>
                    <a:pt x="64290" y="28868"/>
                    <a:pt x="64501" y="29277"/>
                  </a:cubicBezTo>
                  <a:cubicBezTo>
                    <a:pt x="64755" y="29764"/>
                    <a:pt x="64456" y="30481"/>
                    <a:pt x="65015" y="30925"/>
                  </a:cubicBezTo>
                  <a:cubicBezTo>
                    <a:pt x="64526" y="31790"/>
                    <a:pt x="65321" y="32561"/>
                    <a:pt x="65197" y="33432"/>
                  </a:cubicBezTo>
                  <a:cubicBezTo>
                    <a:pt x="65130" y="33891"/>
                    <a:pt x="65387" y="34420"/>
                    <a:pt x="65464" y="34930"/>
                  </a:cubicBezTo>
                  <a:cubicBezTo>
                    <a:pt x="65648" y="36123"/>
                    <a:pt x="65576" y="37328"/>
                    <a:pt x="65639" y="38519"/>
                  </a:cubicBezTo>
                  <a:cubicBezTo>
                    <a:pt x="65695" y="39619"/>
                    <a:pt x="65326" y="40742"/>
                    <a:pt x="65124" y="41851"/>
                  </a:cubicBezTo>
                  <a:cubicBezTo>
                    <a:pt x="64861" y="43286"/>
                    <a:pt x="64680" y="44746"/>
                    <a:pt x="64273" y="46139"/>
                  </a:cubicBezTo>
                  <a:cubicBezTo>
                    <a:pt x="63929" y="47307"/>
                    <a:pt x="63898" y="48562"/>
                    <a:pt x="63302" y="49657"/>
                  </a:cubicBezTo>
                  <a:cubicBezTo>
                    <a:pt x="63251" y="49751"/>
                    <a:pt x="63263" y="49894"/>
                    <a:pt x="63195" y="49956"/>
                  </a:cubicBezTo>
                  <a:cubicBezTo>
                    <a:pt x="62428" y="50642"/>
                    <a:pt x="62302" y="51636"/>
                    <a:pt x="61922" y="52512"/>
                  </a:cubicBezTo>
                  <a:cubicBezTo>
                    <a:pt x="61435" y="53632"/>
                    <a:pt x="60852" y="54713"/>
                    <a:pt x="60085" y="55667"/>
                  </a:cubicBezTo>
                  <a:cubicBezTo>
                    <a:pt x="59881" y="55919"/>
                    <a:pt x="59915" y="56199"/>
                    <a:pt x="59760" y="56449"/>
                  </a:cubicBezTo>
                  <a:cubicBezTo>
                    <a:pt x="59212" y="57331"/>
                    <a:pt x="58380" y="58023"/>
                    <a:pt x="58002" y="59007"/>
                  </a:cubicBezTo>
                  <a:cubicBezTo>
                    <a:pt x="57947" y="59148"/>
                    <a:pt x="57866" y="59183"/>
                    <a:pt x="57777" y="59183"/>
                  </a:cubicBezTo>
                  <a:cubicBezTo>
                    <a:pt x="57692" y="59183"/>
                    <a:pt x="57599" y="59151"/>
                    <a:pt x="57515" y="59151"/>
                  </a:cubicBezTo>
                  <a:cubicBezTo>
                    <a:pt x="57437" y="59151"/>
                    <a:pt x="57366" y="59180"/>
                    <a:pt x="57316" y="59290"/>
                  </a:cubicBezTo>
                  <a:cubicBezTo>
                    <a:pt x="56977" y="60036"/>
                    <a:pt x="56403" y="60576"/>
                    <a:pt x="55655" y="60923"/>
                  </a:cubicBezTo>
                  <a:cubicBezTo>
                    <a:pt x="55631" y="60932"/>
                    <a:pt x="55595" y="60967"/>
                    <a:pt x="55600" y="60976"/>
                  </a:cubicBezTo>
                  <a:cubicBezTo>
                    <a:pt x="56020" y="62014"/>
                    <a:pt x="55060" y="61634"/>
                    <a:pt x="54693" y="61861"/>
                  </a:cubicBezTo>
                  <a:cubicBezTo>
                    <a:pt x="54603" y="61917"/>
                    <a:pt x="54454" y="61958"/>
                    <a:pt x="54432" y="62034"/>
                  </a:cubicBezTo>
                  <a:cubicBezTo>
                    <a:pt x="54087" y="63191"/>
                    <a:pt x="52719" y="63162"/>
                    <a:pt x="52125" y="64042"/>
                  </a:cubicBezTo>
                  <a:cubicBezTo>
                    <a:pt x="51565" y="64871"/>
                    <a:pt x="50583" y="65308"/>
                    <a:pt x="49762" y="65563"/>
                  </a:cubicBezTo>
                  <a:cubicBezTo>
                    <a:pt x="48925" y="65823"/>
                    <a:pt x="48286" y="66396"/>
                    <a:pt x="47404" y="66613"/>
                  </a:cubicBezTo>
                  <a:cubicBezTo>
                    <a:pt x="45955" y="66971"/>
                    <a:pt x="44572" y="67677"/>
                    <a:pt x="43115" y="68096"/>
                  </a:cubicBezTo>
                  <a:cubicBezTo>
                    <a:pt x="41770" y="68483"/>
                    <a:pt x="40481" y="69103"/>
                    <a:pt x="39036" y="69103"/>
                  </a:cubicBezTo>
                  <a:cubicBezTo>
                    <a:pt x="38989" y="69103"/>
                    <a:pt x="38943" y="69102"/>
                    <a:pt x="38896" y="69101"/>
                  </a:cubicBezTo>
                  <a:cubicBezTo>
                    <a:pt x="38715" y="69096"/>
                    <a:pt x="38535" y="69094"/>
                    <a:pt x="38355" y="69094"/>
                  </a:cubicBezTo>
                  <a:cubicBezTo>
                    <a:pt x="37128" y="69094"/>
                    <a:pt x="35904" y="69194"/>
                    <a:pt x="34672" y="69194"/>
                  </a:cubicBezTo>
                  <a:cubicBezTo>
                    <a:pt x="34502" y="69194"/>
                    <a:pt x="34332" y="69192"/>
                    <a:pt x="34162" y="69188"/>
                  </a:cubicBezTo>
                  <a:cubicBezTo>
                    <a:pt x="32586" y="69148"/>
                    <a:pt x="31051" y="68987"/>
                    <a:pt x="29503" y="68751"/>
                  </a:cubicBezTo>
                  <a:cubicBezTo>
                    <a:pt x="27997" y="68521"/>
                    <a:pt x="26605" y="67884"/>
                    <a:pt x="25140" y="67581"/>
                  </a:cubicBezTo>
                  <a:cubicBezTo>
                    <a:pt x="23232" y="67186"/>
                    <a:pt x="21627" y="66114"/>
                    <a:pt x="19815" y="65539"/>
                  </a:cubicBezTo>
                  <a:cubicBezTo>
                    <a:pt x="19308" y="65378"/>
                    <a:pt x="18906" y="65017"/>
                    <a:pt x="18499" y="64745"/>
                  </a:cubicBezTo>
                  <a:cubicBezTo>
                    <a:pt x="16887" y="63670"/>
                    <a:pt x="15202" y="62720"/>
                    <a:pt x="13801" y="61295"/>
                  </a:cubicBezTo>
                  <a:cubicBezTo>
                    <a:pt x="12743" y="60218"/>
                    <a:pt x="11562" y="59209"/>
                    <a:pt x="10546" y="58098"/>
                  </a:cubicBezTo>
                  <a:cubicBezTo>
                    <a:pt x="9591" y="57054"/>
                    <a:pt x="8521" y="56113"/>
                    <a:pt x="7712" y="54875"/>
                  </a:cubicBezTo>
                  <a:cubicBezTo>
                    <a:pt x="6741" y="53391"/>
                    <a:pt x="5915" y="51852"/>
                    <a:pt x="5173" y="50267"/>
                  </a:cubicBezTo>
                  <a:cubicBezTo>
                    <a:pt x="4917" y="49721"/>
                    <a:pt x="4739" y="49046"/>
                    <a:pt x="4501" y="48505"/>
                  </a:cubicBezTo>
                  <a:cubicBezTo>
                    <a:pt x="4174" y="47758"/>
                    <a:pt x="3936" y="46982"/>
                    <a:pt x="3726" y="46224"/>
                  </a:cubicBezTo>
                  <a:cubicBezTo>
                    <a:pt x="3243" y="44490"/>
                    <a:pt x="2837" y="42727"/>
                    <a:pt x="2720" y="40913"/>
                  </a:cubicBezTo>
                  <a:cubicBezTo>
                    <a:pt x="2687" y="40423"/>
                    <a:pt x="2524" y="39955"/>
                    <a:pt x="2389" y="39480"/>
                  </a:cubicBezTo>
                  <a:cubicBezTo>
                    <a:pt x="2120" y="38528"/>
                    <a:pt x="1905" y="37516"/>
                    <a:pt x="2200" y="36487"/>
                  </a:cubicBezTo>
                  <a:cubicBezTo>
                    <a:pt x="2266" y="36260"/>
                    <a:pt x="2174" y="35893"/>
                    <a:pt x="2101" y="35693"/>
                  </a:cubicBezTo>
                  <a:cubicBezTo>
                    <a:pt x="1878" y="35086"/>
                    <a:pt x="2140" y="34478"/>
                    <a:pt x="1964" y="33896"/>
                  </a:cubicBezTo>
                  <a:cubicBezTo>
                    <a:pt x="1883" y="33627"/>
                    <a:pt x="1888" y="33403"/>
                    <a:pt x="2098" y="33171"/>
                  </a:cubicBezTo>
                  <a:cubicBezTo>
                    <a:pt x="2235" y="33020"/>
                    <a:pt x="2359" y="32773"/>
                    <a:pt x="2261" y="32574"/>
                  </a:cubicBezTo>
                  <a:cubicBezTo>
                    <a:pt x="1900" y="31838"/>
                    <a:pt x="2157" y="31130"/>
                    <a:pt x="2250" y="30391"/>
                  </a:cubicBezTo>
                  <a:cubicBezTo>
                    <a:pt x="2479" y="28594"/>
                    <a:pt x="3092" y="26891"/>
                    <a:pt x="3403" y="25119"/>
                  </a:cubicBezTo>
                  <a:cubicBezTo>
                    <a:pt x="3481" y="24685"/>
                    <a:pt x="3817" y="24449"/>
                    <a:pt x="3982" y="24089"/>
                  </a:cubicBezTo>
                  <a:cubicBezTo>
                    <a:pt x="4201" y="23612"/>
                    <a:pt x="3596" y="23066"/>
                    <a:pt x="4276" y="22549"/>
                  </a:cubicBezTo>
                  <a:cubicBezTo>
                    <a:pt x="4679" y="22244"/>
                    <a:pt x="4682" y="21439"/>
                    <a:pt x="4912" y="20877"/>
                  </a:cubicBezTo>
                  <a:cubicBezTo>
                    <a:pt x="5357" y="19799"/>
                    <a:pt x="5775" y="18701"/>
                    <a:pt x="6318" y="17671"/>
                  </a:cubicBezTo>
                  <a:cubicBezTo>
                    <a:pt x="6901" y="16560"/>
                    <a:pt x="7555" y="15491"/>
                    <a:pt x="8342" y="14488"/>
                  </a:cubicBezTo>
                  <a:cubicBezTo>
                    <a:pt x="9037" y="13603"/>
                    <a:pt x="9723" y="12715"/>
                    <a:pt x="10459" y="11861"/>
                  </a:cubicBezTo>
                  <a:cubicBezTo>
                    <a:pt x="10862" y="11392"/>
                    <a:pt x="11351" y="11025"/>
                    <a:pt x="11775" y="10585"/>
                  </a:cubicBezTo>
                  <a:cubicBezTo>
                    <a:pt x="13558" y="8728"/>
                    <a:pt x="15756" y="7390"/>
                    <a:pt x="17948" y="6086"/>
                  </a:cubicBezTo>
                  <a:cubicBezTo>
                    <a:pt x="19270" y="5301"/>
                    <a:pt x="20701" y="4705"/>
                    <a:pt x="22137" y="4117"/>
                  </a:cubicBezTo>
                  <a:cubicBezTo>
                    <a:pt x="23116" y="3717"/>
                    <a:pt x="24141" y="3387"/>
                    <a:pt x="25121" y="3129"/>
                  </a:cubicBezTo>
                  <a:cubicBezTo>
                    <a:pt x="26355" y="2804"/>
                    <a:pt x="27686" y="2665"/>
                    <a:pt x="28982" y="2491"/>
                  </a:cubicBezTo>
                  <a:cubicBezTo>
                    <a:pt x="30214" y="2325"/>
                    <a:pt x="31452" y="2091"/>
                    <a:pt x="32684" y="2042"/>
                  </a:cubicBezTo>
                  <a:cubicBezTo>
                    <a:pt x="33123" y="2024"/>
                    <a:pt x="33565" y="2016"/>
                    <a:pt x="34009" y="2016"/>
                  </a:cubicBezTo>
                  <a:cubicBezTo>
                    <a:pt x="34685" y="2016"/>
                    <a:pt x="35365" y="2035"/>
                    <a:pt x="36043" y="2067"/>
                  </a:cubicBezTo>
                  <a:cubicBezTo>
                    <a:pt x="36632" y="2094"/>
                    <a:pt x="37229" y="2241"/>
                    <a:pt x="37830" y="2241"/>
                  </a:cubicBezTo>
                  <a:cubicBezTo>
                    <a:pt x="38176" y="2241"/>
                    <a:pt x="38524" y="2192"/>
                    <a:pt x="38873" y="2043"/>
                  </a:cubicBezTo>
                  <a:cubicBezTo>
                    <a:pt x="38924" y="2021"/>
                    <a:pt x="38977" y="2012"/>
                    <a:pt x="39031" y="2012"/>
                  </a:cubicBezTo>
                  <a:close/>
                  <a:moveTo>
                    <a:pt x="33221" y="0"/>
                  </a:moveTo>
                  <a:cubicBezTo>
                    <a:pt x="33034" y="0"/>
                    <a:pt x="32834" y="33"/>
                    <a:pt x="32655" y="57"/>
                  </a:cubicBezTo>
                  <a:cubicBezTo>
                    <a:pt x="30838" y="290"/>
                    <a:pt x="29021" y="528"/>
                    <a:pt x="27209" y="792"/>
                  </a:cubicBezTo>
                  <a:cubicBezTo>
                    <a:pt x="25838" y="993"/>
                    <a:pt x="24483" y="1198"/>
                    <a:pt x="23148" y="1656"/>
                  </a:cubicBezTo>
                  <a:cubicBezTo>
                    <a:pt x="22333" y="1934"/>
                    <a:pt x="21509" y="2205"/>
                    <a:pt x="20737" y="2571"/>
                  </a:cubicBezTo>
                  <a:cubicBezTo>
                    <a:pt x="20096" y="2874"/>
                    <a:pt x="19337" y="2952"/>
                    <a:pt x="18808" y="3454"/>
                  </a:cubicBezTo>
                  <a:cubicBezTo>
                    <a:pt x="18338" y="3901"/>
                    <a:pt x="17648" y="4212"/>
                    <a:pt x="17189" y="4243"/>
                  </a:cubicBezTo>
                  <a:cubicBezTo>
                    <a:pt x="16627" y="4281"/>
                    <a:pt x="16435" y="4958"/>
                    <a:pt x="15964" y="4958"/>
                  </a:cubicBezTo>
                  <a:cubicBezTo>
                    <a:pt x="15883" y="4958"/>
                    <a:pt x="15793" y="4938"/>
                    <a:pt x="15691" y="4890"/>
                  </a:cubicBezTo>
                  <a:cubicBezTo>
                    <a:pt x="15689" y="5924"/>
                    <a:pt x="14300" y="5200"/>
                    <a:pt x="14101" y="6134"/>
                  </a:cubicBezTo>
                  <a:cubicBezTo>
                    <a:pt x="14060" y="6323"/>
                    <a:pt x="13362" y="6624"/>
                    <a:pt x="12973" y="6870"/>
                  </a:cubicBezTo>
                  <a:cubicBezTo>
                    <a:pt x="11999" y="7488"/>
                    <a:pt x="11256" y="8417"/>
                    <a:pt x="10246" y="8998"/>
                  </a:cubicBezTo>
                  <a:cubicBezTo>
                    <a:pt x="10103" y="9081"/>
                    <a:pt x="10070" y="9180"/>
                    <a:pt x="10117" y="9327"/>
                  </a:cubicBezTo>
                  <a:cubicBezTo>
                    <a:pt x="10173" y="9500"/>
                    <a:pt x="10141" y="9611"/>
                    <a:pt x="9978" y="9611"/>
                  </a:cubicBezTo>
                  <a:cubicBezTo>
                    <a:pt x="9954" y="9611"/>
                    <a:pt x="9927" y="9608"/>
                    <a:pt x="9898" y="9603"/>
                  </a:cubicBezTo>
                  <a:cubicBezTo>
                    <a:pt x="9856" y="9596"/>
                    <a:pt x="9816" y="9593"/>
                    <a:pt x="9780" y="9593"/>
                  </a:cubicBezTo>
                  <a:cubicBezTo>
                    <a:pt x="9420" y="9593"/>
                    <a:pt x="9302" y="9913"/>
                    <a:pt x="9146" y="10176"/>
                  </a:cubicBezTo>
                  <a:cubicBezTo>
                    <a:pt x="9011" y="10406"/>
                    <a:pt x="8885" y="10625"/>
                    <a:pt x="8634" y="10772"/>
                  </a:cubicBezTo>
                  <a:cubicBezTo>
                    <a:pt x="8228" y="11007"/>
                    <a:pt x="7528" y="11092"/>
                    <a:pt x="7975" y="11861"/>
                  </a:cubicBezTo>
                  <a:cubicBezTo>
                    <a:pt x="7994" y="11892"/>
                    <a:pt x="7927" y="12013"/>
                    <a:pt x="7874" y="12038"/>
                  </a:cubicBezTo>
                  <a:cubicBezTo>
                    <a:pt x="7208" y="12355"/>
                    <a:pt x="6909" y="13066"/>
                    <a:pt x="6444" y="13477"/>
                  </a:cubicBezTo>
                  <a:cubicBezTo>
                    <a:pt x="5725" y="14112"/>
                    <a:pt x="5525" y="14980"/>
                    <a:pt x="4937" y="15647"/>
                  </a:cubicBezTo>
                  <a:cubicBezTo>
                    <a:pt x="4056" y="16649"/>
                    <a:pt x="4178" y="18197"/>
                    <a:pt x="3306" y="19275"/>
                  </a:cubicBezTo>
                  <a:cubicBezTo>
                    <a:pt x="2837" y="19856"/>
                    <a:pt x="2793" y="20633"/>
                    <a:pt x="2463" y="21289"/>
                  </a:cubicBezTo>
                  <a:cubicBezTo>
                    <a:pt x="1927" y="22359"/>
                    <a:pt x="1770" y="23568"/>
                    <a:pt x="1483" y="24710"/>
                  </a:cubicBezTo>
                  <a:cubicBezTo>
                    <a:pt x="1340" y="25281"/>
                    <a:pt x="1239" y="25996"/>
                    <a:pt x="1076" y="26555"/>
                  </a:cubicBezTo>
                  <a:cubicBezTo>
                    <a:pt x="774" y="27568"/>
                    <a:pt x="544" y="28602"/>
                    <a:pt x="387" y="29649"/>
                  </a:cubicBezTo>
                  <a:cubicBezTo>
                    <a:pt x="242" y="30621"/>
                    <a:pt x="131" y="31614"/>
                    <a:pt x="163" y="32592"/>
                  </a:cubicBezTo>
                  <a:cubicBezTo>
                    <a:pt x="178" y="33034"/>
                    <a:pt x="1" y="33462"/>
                    <a:pt x="119" y="33893"/>
                  </a:cubicBezTo>
                  <a:cubicBezTo>
                    <a:pt x="478" y="35206"/>
                    <a:pt x="133" y="36559"/>
                    <a:pt x="391" y="37897"/>
                  </a:cubicBezTo>
                  <a:cubicBezTo>
                    <a:pt x="620" y="39078"/>
                    <a:pt x="550" y="40316"/>
                    <a:pt x="611" y="41529"/>
                  </a:cubicBezTo>
                  <a:cubicBezTo>
                    <a:pt x="665" y="42660"/>
                    <a:pt x="1087" y="43721"/>
                    <a:pt x="1251" y="44821"/>
                  </a:cubicBezTo>
                  <a:cubicBezTo>
                    <a:pt x="1407" y="45852"/>
                    <a:pt x="1619" y="46887"/>
                    <a:pt x="2011" y="47808"/>
                  </a:cubicBezTo>
                  <a:cubicBezTo>
                    <a:pt x="2771" y="49597"/>
                    <a:pt x="3408" y="51468"/>
                    <a:pt x="4557" y="53064"/>
                  </a:cubicBezTo>
                  <a:cubicBezTo>
                    <a:pt x="4923" y="53571"/>
                    <a:pt x="5195" y="54127"/>
                    <a:pt x="5573" y="54629"/>
                  </a:cubicBezTo>
                  <a:cubicBezTo>
                    <a:pt x="6253" y="55527"/>
                    <a:pt x="7014" y="56381"/>
                    <a:pt x="7636" y="57292"/>
                  </a:cubicBezTo>
                  <a:cubicBezTo>
                    <a:pt x="8877" y="59114"/>
                    <a:pt x="10484" y="60537"/>
                    <a:pt x="12026" y="62052"/>
                  </a:cubicBezTo>
                  <a:cubicBezTo>
                    <a:pt x="12110" y="62134"/>
                    <a:pt x="12206" y="62146"/>
                    <a:pt x="12301" y="62146"/>
                  </a:cubicBezTo>
                  <a:cubicBezTo>
                    <a:pt x="12339" y="62146"/>
                    <a:pt x="12378" y="62144"/>
                    <a:pt x="12416" y="62144"/>
                  </a:cubicBezTo>
                  <a:cubicBezTo>
                    <a:pt x="12531" y="62144"/>
                    <a:pt x="12635" y="62163"/>
                    <a:pt x="12699" y="62318"/>
                  </a:cubicBezTo>
                  <a:cubicBezTo>
                    <a:pt x="13070" y="63214"/>
                    <a:pt x="13882" y="63644"/>
                    <a:pt x="14645" y="64123"/>
                  </a:cubicBezTo>
                  <a:cubicBezTo>
                    <a:pt x="15692" y="64779"/>
                    <a:pt x="16745" y="65428"/>
                    <a:pt x="17788" y="66095"/>
                  </a:cubicBezTo>
                  <a:cubicBezTo>
                    <a:pt x="18502" y="66551"/>
                    <a:pt x="19222" y="66982"/>
                    <a:pt x="20037" y="67239"/>
                  </a:cubicBezTo>
                  <a:cubicBezTo>
                    <a:pt x="20406" y="67354"/>
                    <a:pt x="20465" y="67830"/>
                    <a:pt x="20851" y="67956"/>
                  </a:cubicBezTo>
                  <a:cubicBezTo>
                    <a:pt x="22377" y="68457"/>
                    <a:pt x="23922" y="68902"/>
                    <a:pt x="25446" y="69415"/>
                  </a:cubicBezTo>
                  <a:cubicBezTo>
                    <a:pt x="26876" y="69896"/>
                    <a:pt x="28388" y="70157"/>
                    <a:pt x="29898" y="70350"/>
                  </a:cubicBezTo>
                  <a:cubicBezTo>
                    <a:pt x="30312" y="70403"/>
                    <a:pt x="30726" y="70446"/>
                    <a:pt x="31140" y="70479"/>
                  </a:cubicBezTo>
                  <a:cubicBezTo>
                    <a:pt x="31346" y="70495"/>
                    <a:pt x="31552" y="70501"/>
                    <a:pt x="31758" y="70501"/>
                  </a:cubicBezTo>
                  <a:cubicBezTo>
                    <a:pt x="32309" y="70501"/>
                    <a:pt x="32859" y="70459"/>
                    <a:pt x="33411" y="70459"/>
                  </a:cubicBezTo>
                  <a:cubicBezTo>
                    <a:pt x="33758" y="70459"/>
                    <a:pt x="34105" y="70476"/>
                    <a:pt x="34453" y="70530"/>
                  </a:cubicBezTo>
                  <a:cubicBezTo>
                    <a:pt x="34924" y="70604"/>
                    <a:pt x="35406" y="70631"/>
                    <a:pt x="35888" y="70631"/>
                  </a:cubicBezTo>
                  <a:cubicBezTo>
                    <a:pt x="36229" y="70631"/>
                    <a:pt x="36569" y="70618"/>
                    <a:pt x="36906" y="70599"/>
                  </a:cubicBezTo>
                  <a:cubicBezTo>
                    <a:pt x="37826" y="70548"/>
                    <a:pt x="38739" y="70389"/>
                    <a:pt x="39489" y="70297"/>
                  </a:cubicBezTo>
                  <a:cubicBezTo>
                    <a:pt x="39636" y="70326"/>
                    <a:pt x="39776" y="70339"/>
                    <a:pt x="39911" y="70339"/>
                  </a:cubicBezTo>
                  <a:cubicBezTo>
                    <a:pt x="40662" y="70339"/>
                    <a:pt x="41243" y="69952"/>
                    <a:pt x="41873" y="69933"/>
                  </a:cubicBezTo>
                  <a:cubicBezTo>
                    <a:pt x="43042" y="69899"/>
                    <a:pt x="44079" y="69407"/>
                    <a:pt x="45181" y="69148"/>
                  </a:cubicBezTo>
                  <a:cubicBezTo>
                    <a:pt x="46375" y="68864"/>
                    <a:pt x="47486" y="68334"/>
                    <a:pt x="48629" y="67903"/>
                  </a:cubicBezTo>
                  <a:cubicBezTo>
                    <a:pt x="49953" y="67402"/>
                    <a:pt x="51167" y="66707"/>
                    <a:pt x="52400" y="66067"/>
                  </a:cubicBezTo>
                  <a:cubicBezTo>
                    <a:pt x="53372" y="65563"/>
                    <a:pt x="54186" y="64736"/>
                    <a:pt x="55151" y="64162"/>
                  </a:cubicBezTo>
                  <a:cubicBezTo>
                    <a:pt x="55286" y="64082"/>
                    <a:pt x="55403" y="63966"/>
                    <a:pt x="55513" y="63851"/>
                  </a:cubicBezTo>
                  <a:cubicBezTo>
                    <a:pt x="56045" y="63302"/>
                    <a:pt x="56485" y="62598"/>
                    <a:pt x="57120" y="62225"/>
                  </a:cubicBezTo>
                  <a:cubicBezTo>
                    <a:pt x="58234" y="61572"/>
                    <a:pt x="58791" y="60436"/>
                    <a:pt x="59701" y="59615"/>
                  </a:cubicBezTo>
                  <a:cubicBezTo>
                    <a:pt x="60780" y="58638"/>
                    <a:pt x="61389" y="57284"/>
                    <a:pt x="62193" y="56085"/>
                  </a:cubicBezTo>
                  <a:cubicBezTo>
                    <a:pt x="63406" y="54279"/>
                    <a:pt x="64318" y="52288"/>
                    <a:pt x="64893" y="50191"/>
                  </a:cubicBezTo>
                  <a:cubicBezTo>
                    <a:pt x="65422" y="48268"/>
                    <a:pt x="65822" y="46311"/>
                    <a:pt x="66379" y="44398"/>
                  </a:cubicBezTo>
                  <a:cubicBezTo>
                    <a:pt x="66967" y="42380"/>
                    <a:pt x="67165" y="40302"/>
                    <a:pt x="67326" y="38238"/>
                  </a:cubicBezTo>
                  <a:cubicBezTo>
                    <a:pt x="67477" y="36321"/>
                    <a:pt x="67217" y="34389"/>
                    <a:pt x="66780" y="32497"/>
                  </a:cubicBezTo>
                  <a:cubicBezTo>
                    <a:pt x="66611" y="31763"/>
                    <a:pt x="66510" y="31012"/>
                    <a:pt x="66379" y="30268"/>
                  </a:cubicBezTo>
                  <a:cubicBezTo>
                    <a:pt x="66325" y="29965"/>
                    <a:pt x="66380" y="29758"/>
                    <a:pt x="66750" y="29758"/>
                  </a:cubicBezTo>
                  <a:cubicBezTo>
                    <a:pt x="66755" y="29758"/>
                    <a:pt x="66761" y="29758"/>
                    <a:pt x="66766" y="29758"/>
                  </a:cubicBezTo>
                  <a:cubicBezTo>
                    <a:pt x="66804" y="29758"/>
                    <a:pt x="66842" y="29759"/>
                    <a:pt x="66880" y="29759"/>
                  </a:cubicBezTo>
                  <a:cubicBezTo>
                    <a:pt x="67853" y="29759"/>
                    <a:pt x="68826" y="29590"/>
                    <a:pt x="69781" y="29503"/>
                  </a:cubicBezTo>
                  <a:cubicBezTo>
                    <a:pt x="71534" y="29343"/>
                    <a:pt x="73316" y="29212"/>
                    <a:pt x="75059" y="28860"/>
                  </a:cubicBezTo>
                  <a:cubicBezTo>
                    <a:pt x="75836" y="28705"/>
                    <a:pt x="76011" y="28261"/>
                    <a:pt x="75907" y="27616"/>
                  </a:cubicBezTo>
                  <a:cubicBezTo>
                    <a:pt x="75775" y="26780"/>
                    <a:pt x="75521" y="25926"/>
                    <a:pt x="75167" y="25205"/>
                  </a:cubicBezTo>
                  <a:cubicBezTo>
                    <a:pt x="74173" y="23173"/>
                    <a:pt x="73373" y="21045"/>
                    <a:pt x="71914" y="19228"/>
                  </a:cubicBezTo>
                  <a:cubicBezTo>
                    <a:pt x="70831" y="17878"/>
                    <a:pt x="69829" y="16454"/>
                    <a:pt x="68698" y="15134"/>
                  </a:cubicBezTo>
                  <a:cubicBezTo>
                    <a:pt x="67748" y="14026"/>
                    <a:pt x="66628" y="13079"/>
                    <a:pt x="65598" y="12055"/>
                  </a:cubicBezTo>
                  <a:cubicBezTo>
                    <a:pt x="64542" y="11007"/>
                    <a:pt x="63294" y="10098"/>
                    <a:pt x="62022" y="9252"/>
                  </a:cubicBezTo>
                  <a:cubicBezTo>
                    <a:pt x="60116" y="7986"/>
                    <a:pt x="58296" y="6584"/>
                    <a:pt x="56230" y="5579"/>
                  </a:cubicBezTo>
                  <a:cubicBezTo>
                    <a:pt x="54869" y="4916"/>
                    <a:pt x="53531" y="4209"/>
                    <a:pt x="52105" y="3675"/>
                  </a:cubicBezTo>
                  <a:cubicBezTo>
                    <a:pt x="51521" y="3456"/>
                    <a:pt x="50927" y="3295"/>
                    <a:pt x="50341" y="3101"/>
                  </a:cubicBezTo>
                  <a:cubicBezTo>
                    <a:pt x="49757" y="2908"/>
                    <a:pt x="49235" y="2591"/>
                    <a:pt x="48615" y="2441"/>
                  </a:cubicBezTo>
                  <a:cubicBezTo>
                    <a:pt x="47914" y="2272"/>
                    <a:pt x="47147" y="2322"/>
                    <a:pt x="46500" y="1855"/>
                  </a:cubicBezTo>
                  <a:cubicBezTo>
                    <a:pt x="46025" y="1511"/>
                    <a:pt x="45377" y="1580"/>
                    <a:pt x="44821" y="1281"/>
                  </a:cubicBezTo>
                  <a:cubicBezTo>
                    <a:pt x="44670" y="1199"/>
                    <a:pt x="44457" y="1186"/>
                    <a:pt x="44222" y="1186"/>
                  </a:cubicBezTo>
                  <a:cubicBezTo>
                    <a:pt x="44113" y="1186"/>
                    <a:pt x="43999" y="1189"/>
                    <a:pt x="43884" y="1189"/>
                  </a:cubicBezTo>
                  <a:cubicBezTo>
                    <a:pt x="43698" y="1189"/>
                    <a:pt x="43510" y="1182"/>
                    <a:pt x="43334" y="1144"/>
                  </a:cubicBezTo>
                  <a:cubicBezTo>
                    <a:pt x="41733" y="800"/>
                    <a:pt x="40125" y="472"/>
                    <a:pt x="38504" y="262"/>
                  </a:cubicBezTo>
                  <a:cubicBezTo>
                    <a:pt x="37990" y="196"/>
                    <a:pt x="37472" y="154"/>
                    <a:pt x="36946" y="154"/>
                  </a:cubicBezTo>
                  <a:cubicBezTo>
                    <a:pt x="36584" y="154"/>
                    <a:pt x="36218" y="173"/>
                    <a:pt x="35845" y="218"/>
                  </a:cubicBezTo>
                  <a:cubicBezTo>
                    <a:pt x="35506" y="259"/>
                    <a:pt x="35120" y="322"/>
                    <a:pt x="34726" y="322"/>
                  </a:cubicBezTo>
                  <a:cubicBezTo>
                    <a:pt x="34352" y="322"/>
                    <a:pt x="33970" y="265"/>
                    <a:pt x="33613" y="78"/>
                  </a:cubicBezTo>
                  <a:cubicBezTo>
                    <a:pt x="33502" y="20"/>
                    <a:pt x="33365" y="0"/>
                    <a:pt x="33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1564144" y="1485526"/>
              <a:ext cx="951930" cy="881790"/>
            </a:xfrm>
            <a:custGeom>
              <a:avLst/>
              <a:gdLst/>
              <a:ahLst/>
              <a:cxnLst/>
              <a:rect l="l" t="t" r="r" b="b"/>
              <a:pathLst>
                <a:path w="72528" h="67184" extrusionOk="0">
                  <a:moveTo>
                    <a:pt x="37153" y="1"/>
                  </a:moveTo>
                  <a:cubicBezTo>
                    <a:pt x="37099" y="1"/>
                    <a:pt x="37046" y="10"/>
                    <a:pt x="36995" y="32"/>
                  </a:cubicBezTo>
                  <a:cubicBezTo>
                    <a:pt x="36646" y="181"/>
                    <a:pt x="36298" y="230"/>
                    <a:pt x="35952" y="230"/>
                  </a:cubicBezTo>
                  <a:cubicBezTo>
                    <a:pt x="35351" y="230"/>
                    <a:pt x="34754" y="83"/>
                    <a:pt x="34165" y="56"/>
                  </a:cubicBezTo>
                  <a:cubicBezTo>
                    <a:pt x="33487" y="24"/>
                    <a:pt x="32807" y="5"/>
                    <a:pt x="32131" y="5"/>
                  </a:cubicBezTo>
                  <a:cubicBezTo>
                    <a:pt x="31687" y="5"/>
                    <a:pt x="31245" y="13"/>
                    <a:pt x="30806" y="31"/>
                  </a:cubicBezTo>
                  <a:cubicBezTo>
                    <a:pt x="29574" y="80"/>
                    <a:pt x="28336" y="314"/>
                    <a:pt x="27104" y="480"/>
                  </a:cubicBezTo>
                  <a:cubicBezTo>
                    <a:pt x="25808" y="654"/>
                    <a:pt x="24477" y="793"/>
                    <a:pt x="23243" y="1118"/>
                  </a:cubicBezTo>
                  <a:cubicBezTo>
                    <a:pt x="22263" y="1376"/>
                    <a:pt x="21238" y="1706"/>
                    <a:pt x="20259" y="2106"/>
                  </a:cubicBezTo>
                  <a:cubicBezTo>
                    <a:pt x="18823" y="2694"/>
                    <a:pt x="17392" y="3290"/>
                    <a:pt x="16070" y="4075"/>
                  </a:cubicBezTo>
                  <a:cubicBezTo>
                    <a:pt x="13878" y="5379"/>
                    <a:pt x="11680" y="6717"/>
                    <a:pt x="9897" y="8574"/>
                  </a:cubicBezTo>
                  <a:cubicBezTo>
                    <a:pt x="9473" y="9014"/>
                    <a:pt x="8984" y="9381"/>
                    <a:pt x="8581" y="9850"/>
                  </a:cubicBezTo>
                  <a:cubicBezTo>
                    <a:pt x="7845" y="10704"/>
                    <a:pt x="7159" y="11592"/>
                    <a:pt x="6464" y="12477"/>
                  </a:cubicBezTo>
                  <a:cubicBezTo>
                    <a:pt x="5677" y="13480"/>
                    <a:pt x="5023" y="14549"/>
                    <a:pt x="4440" y="15660"/>
                  </a:cubicBezTo>
                  <a:cubicBezTo>
                    <a:pt x="3897" y="16690"/>
                    <a:pt x="3479" y="17788"/>
                    <a:pt x="3034" y="18866"/>
                  </a:cubicBezTo>
                  <a:cubicBezTo>
                    <a:pt x="2804" y="19428"/>
                    <a:pt x="2801" y="20233"/>
                    <a:pt x="2398" y="20538"/>
                  </a:cubicBezTo>
                  <a:cubicBezTo>
                    <a:pt x="1718" y="21055"/>
                    <a:pt x="2323" y="21601"/>
                    <a:pt x="2104" y="22078"/>
                  </a:cubicBezTo>
                  <a:cubicBezTo>
                    <a:pt x="1939" y="22438"/>
                    <a:pt x="1603" y="22674"/>
                    <a:pt x="1525" y="23108"/>
                  </a:cubicBezTo>
                  <a:cubicBezTo>
                    <a:pt x="1214" y="24880"/>
                    <a:pt x="601" y="26583"/>
                    <a:pt x="372" y="28380"/>
                  </a:cubicBezTo>
                  <a:cubicBezTo>
                    <a:pt x="279" y="29119"/>
                    <a:pt x="22" y="29827"/>
                    <a:pt x="383" y="30563"/>
                  </a:cubicBezTo>
                  <a:cubicBezTo>
                    <a:pt x="481" y="30762"/>
                    <a:pt x="357" y="31009"/>
                    <a:pt x="220" y="31160"/>
                  </a:cubicBezTo>
                  <a:cubicBezTo>
                    <a:pt x="10" y="31392"/>
                    <a:pt x="5" y="31616"/>
                    <a:pt x="86" y="31885"/>
                  </a:cubicBezTo>
                  <a:cubicBezTo>
                    <a:pt x="262" y="32467"/>
                    <a:pt x="0" y="33075"/>
                    <a:pt x="223" y="33682"/>
                  </a:cubicBezTo>
                  <a:cubicBezTo>
                    <a:pt x="296" y="33882"/>
                    <a:pt x="388" y="34249"/>
                    <a:pt x="322" y="34476"/>
                  </a:cubicBezTo>
                  <a:cubicBezTo>
                    <a:pt x="27" y="35505"/>
                    <a:pt x="242" y="36517"/>
                    <a:pt x="511" y="37469"/>
                  </a:cubicBezTo>
                  <a:cubicBezTo>
                    <a:pt x="646" y="37944"/>
                    <a:pt x="809" y="38412"/>
                    <a:pt x="842" y="38902"/>
                  </a:cubicBezTo>
                  <a:cubicBezTo>
                    <a:pt x="959" y="40716"/>
                    <a:pt x="1365" y="42479"/>
                    <a:pt x="1848" y="44213"/>
                  </a:cubicBezTo>
                  <a:cubicBezTo>
                    <a:pt x="2058" y="44971"/>
                    <a:pt x="2296" y="45747"/>
                    <a:pt x="2623" y="46494"/>
                  </a:cubicBezTo>
                  <a:cubicBezTo>
                    <a:pt x="2861" y="47035"/>
                    <a:pt x="3039" y="47710"/>
                    <a:pt x="3295" y="48256"/>
                  </a:cubicBezTo>
                  <a:cubicBezTo>
                    <a:pt x="4037" y="49841"/>
                    <a:pt x="4863" y="51380"/>
                    <a:pt x="5834" y="52864"/>
                  </a:cubicBezTo>
                  <a:cubicBezTo>
                    <a:pt x="6643" y="54102"/>
                    <a:pt x="7713" y="55043"/>
                    <a:pt x="8668" y="56087"/>
                  </a:cubicBezTo>
                  <a:cubicBezTo>
                    <a:pt x="9684" y="57198"/>
                    <a:pt x="10865" y="58207"/>
                    <a:pt x="11923" y="59284"/>
                  </a:cubicBezTo>
                  <a:cubicBezTo>
                    <a:pt x="13324" y="60709"/>
                    <a:pt x="15009" y="61659"/>
                    <a:pt x="16621" y="62734"/>
                  </a:cubicBezTo>
                  <a:cubicBezTo>
                    <a:pt x="17028" y="63006"/>
                    <a:pt x="17430" y="63367"/>
                    <a:pt x="17937" y="63528"/>
                  </a:cubicBezTo>
                  <a:cubicBezTo>
                    <a:pt x="19749" y="64103"/>
                    <a:pt x="21354" y="65175"/>
                    <a:pt x="23262" y="65570"/>
                  </a:cubicBezTo>
                  <a:cubicBezTo>
                    <a:pt x="24727" y="65873"/>
                    <a:pt x="26119" y="66510"/>
                    <a:pt x="27625" y="66740"/>
                  </a:cubicBezTo>
                  <a:cubicBezTo>
                    <a:pt x="29173" y="66976"/>
                    <a:pt x="30708" y="67137"/>
                    <a:pt x="32284" y="67177"/>
                  </a:cubicBezTo>
                  <a:cubicBezTo>
                    <a:pt x="32454" y="67181"/>
                    <a:pt x="32624" y="67183"/>
                    <a:pt x="32794" y="67183"/>
                  </a:cubicBezTo>
                  <a:cubicBezTo>
                    <a:pt x="34026" y="67183"/>
                    <a:pt x="35250" y="67083"/>
                    <a:pt x="36477" y="67083"/>
                  </a:cubicBezTo>
                  <a:cubicBezTo>
                    <a:pt x="36657" y="67083"/>
                    <a:pt x="36837" y="67085"/>
                    <a:pt x="37018" y="67090"/>
                  </a:cubicBezTo>
                  <a:cubicBezTo>
                    <a:pt x="37065" y="67091"/>
                    <a:pt x="37111" y="67092"/>
                    <a:pt x="37158" y="67092"/>
                  </a:cubicBezTo>
                  <a:cubicBezTo>
                    <a:pt x="38603" y="67092"/>
                    <a:pt x="39892" y="66472"/>
                    <a:pt x="41237" y="66085"/>
                  </a:cubicBezTo>
                  <a:cubicBezTo>
                    <a:pt x="42694" y="65666"/>
                    <a:pt x="44077" y="64960"/>
                    <a:pt x="45526" y="64602"/>
                  </a:cubicBezTo>
                  <a:cubicBezTo>
                    <a:pt x="46408" y="64385"/>
                    <a:pt x="47047" y="63812"/>
                    <a:pt x="47884" y="63552"/>
                  </a:cubicBezTo>
                  <a:cubicBezTo>
                    <a:pt x="48705" y="63297"/>
                    <a:pt x="49687" y="62860"/>
                    <a:pt x="50247" y="62031"/>
                  </a:cubicBezTo>
                  <a:cubicBezTo>
                    <a:pt x="50841" y="61151"/>
                    <a:pt x="52209" y="61180"/>
                    <a:pt x="52554" y="60023"/>
                  </a:cubicBezTo>
                  <a:cubicBezTo>
                    <a:pt x="52576" y="59947"/>
                    <a:pt x="52725" y="59906"/>
                    <a:pt x="52815" y="59850"/>
                  </a:cubicBezTo>
                  <a:cubicBezTo>
                    <a:pt x="53182" y="59623"/>
                    <a:pt x="54142" y="60003"/>
                    <a:pt x="53722" y="58965"/>
                  </a:cubicBezTo>
                  <a:cubicBezTo>
                    <a:pt x="53717" y="58956"/>
                    <a:pt x="53753" y="58921"/>
                    <a:pt x="53777" y="58912"/>
                  </a:cubicBezTo>
                  <a:cubicBezTo>
                    <a:pt x="54525" y="58565"/>
                    <a:pt x="55099" y="58025"/>
                    <a:pt x="55438" y="57279"/>
                  </a:cubicBezTo>
                  <a:cubicBezTo>
                    <a:pt x="55488" y="57169"/>
                    <a:pt x="55559" y="57140"/>
                    <a:pt x="55637" y="57140"/>
                  </a:cubicBezTo>
                  <a:cubicBezTo>
                    <a:pt x="55721" y="57140"/>
                    <a:pt x="55814" y="57172"/>
                    <a:pt x="55899" y="57172"/>
                  </a:cubicBezTo>
                  <a:cubicBezTo>
                    <a:pt x="55988" y="57172"/>
                    <a:pt x="56069" y="57137"/>
                    <a:pt x="56124" y="56996"/>
                  </a:cubicBezTo>
                  <a:cubicBezTo>
                    <a:pt x="56502" y="56012"/>
                    <a:pt x="57334" y="55320"/>
                    <a:pt x="57882" y="54438"/>
                  </a:cubicBezTo>
                  <a:cubicBezTo>
                    <a:pt x="58037" y="54188"/>
                    <a:pt x="58003" y="53908"/>
                    <a:pt x="58207" y="53656"/>
                  </a:cubicBezTo>
                  <a:cubicBezTo>
                    <a:pt x="58974" y="52702"/>
                    <a:pt x="59557" y="51621"/>
                    <a:pt x="60044" y="50501"/>
                  </a:cubicBezTo>
                  <a:cubicBezTo>
                    <a:pt x="60424" y="49625"/>
                    <a:pt x="60550" y="48631"/>
                    <a:pt x="61317" y="47945"/>
                  </a:cubicBezTo>
                  <a:cubicBezTo>
                    <a:pt x="61385" y="47883"/>
                    <a:pt x="61373" y="47740"/>
                    <a:pt x="61424" y="47646"/>
                  </a:cubicBezTo>
                  <a:cubicBezTo>
                    <a:pt x="62020" y="46551"/>
                    <a:pt x="62051" y="45296"/>
                    <a:pt x="62395" y="44128"/>
                  </a:cubicBezTo>
                  <a:cubicBezTo>
                    <a:pt x="62802" y="42735"/>
                    <a:pt x="62983" y="41275"/>
                    <a:pt x="63246" y="39840"/>
                  </a:cubicBezTo>
                  <a:cubicBezTo>
                    <a:pt x="63448" y="38731"/>
                    <a:pt x="63817" y="37608"/>
                    <a:pt x="63761" y="36508"/>
                  </a:cubicBezTo>
                  <a:cubicBezTo>
                    <a:pt x="63698" y="35317"/>
                    <a:pt x="63770" y="34112"/>
                    <a:pt x="63586" y="32919"/>
                  </a:cubicBezTo>
                  <a:cubicBezTo>
                    <a:pt x="63509" y="32409"/>
                    <a:pt x="63252" y="31880"/>
                    <a:pt x="63319" y="31421"/>
                  </a:cubicBezTo>
                  <a:cubicBezTo>
                    <a:pt x="63443" y="30550"/>
                    <a:pt x="62648" y="29779"/>
                    <a:pt x="63137" y="28914"/>
                  </a:cubicBezTo>
                  <a:cubicBezTo>
                    <a:pt x="62578" y="28470"/>
                    <a:pt x="62877" y="27753"/>
                    <a:pt x="62623" y="27266"/>
                  </a:cubicBezTo>
                  <a:cubicBezTo>
                    <a:pt x="62412" y="26857"/>
                    <a:pt x="62654" y="26773"/>
                    <a:pt x="62793" y="26590"/>
                  </a:cubicBezTo>
                  <a:cubicBezTo>
                    <a:pt x="62973" y="26352"/>
                    <a:pt x="63321" y="26222"/>
                    <a:pt x="63549" y="26222"/>
                  </a:cubicBezTo>
                  <a:cubicBezTo>
                    <a:pt x="63582" y="26222"/>
                    <a:pt x="63613" y="26224"/>
                    <a:pt x="63641" y="26230"/>
                  </a:cubicBezTo>
                  <a:cubicBezTo>
                    <a:pt x="63772" y="26257"/>
                    <a:pt x="63902" y="26269"/>
                    <a:pt x="64031" y="26269"/>
                  </a:cubicBezTo>
                  <a:cubicBezTo>
                    <a:pt x="64648" y="26269"/>
                    <a:pt x="65234" y="26010"/>
                    <a:pt x="65857" y="26010"/>
                  </a:cubicBezTo>
                  <a:cubicBezTo>
                    <a:pt x="65968" y="26010"/>
                    <a:pt x="66080" y="26018"/>
                    <a:pt x="66194" y="26037"/>
                  </a:cubicBezTo>
                  <a:cubicBezTo>
                    <a:pt x="66365" y="26067"/>
                    <a:pt x="66569" y="26087"/>
                    <a:pt x="66774" y="26087"/>
                  </a:cubicBezTo>
                  <a:cubicBezTo>
                    <a:pt x="67005" y="26087"/>
                    <a:pt x="67236" y="26061"/>
                    <a:pt x="67426" y="25992"/>
                  </a:cubicBezTo>
                  <a:cubicBezTo>
                    <a:pt x="67810" y="25853"/>
                    <a:pt x="68197" y="25829"/>
                    <a:pt x="68558" y="25829"/>
                  </a:cubicBezTo>
                  <a:cubicBezTo>
                    <a:pt x="68755" y="25829"/>
                    <a:pt x="68945" y="25836"/>
                    <a:pt x="69123" y="25836"/>
                  </a:cubicBezTo>
                  <a:cubicBezTo>
                    <a:pt x="69325" y="25836"/>
                    <a:pt x="69512" y="25827"/>
                    <a:pt x="69677" y="25787"/>
                  </a:cubicBezTo>
                  <a:cubicBezTo>
                    <a:pt x="69714" y="25788"/>
                    <a:pt x="69751" y="25788"/>
                    <a:pt x="69787" y="25788"/>
                  </a:cubicBezTo>
                  <a:cubicBezTo>
                    <a:pt x="70695" y="25788"/>
                    <a:pt x="71381" y="25478"/>
                    <a:pt x="72094" y="25478"/>
                  </a:cubicBezTo>
                  <a:cubicBezTo>
                    <a:pt x="72165" y="25478"/>
                    <a:pt x="72237" y="25481"/>
                    <a:pt x="72309" y="25488"/>
                  </a:cubicBezTo>
                  <a:cubicBezTo>
                    <a:pt x="72320" y="25489"/>
                    <a:pt x="72330" y="25490"/>
                    <a:pt x="72340" y="25490"/>
                  </a:cubicBezTo>
                  <a:cubicBezTo>
                    <a:pt x="72527" y="25490"/>
                    <a:pt x="72503" y="25311"/>
                    <a:pt x="72446" y="25143"/>
                  </a:cubicBezTo>
                  <a:cubicBezTo>
                    <a:pt x="71616" y="22764"/>
                    <a:pt x="70632" y="20476"/>
                    <a:pt x="69113" y="18427"/>
                  </a:cubicBezTo>
                  <a:cubicBezTo>
                    <a:pt x="68235" y="17239"/>
                    <a:pt x="67387" y="15996"/>
                    <a:pt x="66348" y="14980"/>
                  </a:cubicBezTo>
                  <a:cubicBezTo>
                    <a:pt x="64966" y="13631"/>
                    <a:pt x="63729" y="12076"/>
                    <a:pt x="62129" y="11013"/>
                  </a:cubicBezTo>
                  <a:cubicBezTo>
                    <a:pt x="60554" y="9968"/>
                    <a:pt x="59221" y="8635"/>
                    <a:pt x="57608" y="7636"/>
                  </a:cubicBezTo>
                  <a:cubicBezTo>
                    <a:pt x="56297" y="6824"/>
                    <a:pt x="54999" y="5984"/>
                    <a:pt x="53679" y="5180"/>
                  </a:cubicBezTo>
                  <a:cubicBezTo>
                    <a:pt x="53120" y="4839"/>
                    <a:pt x="52478" y="4777"/>
                    <a:pt x="51955" y="4458"/>
                  </a:cubicBezTo>
                  <a:cubicBezTo>
                    <a:pt x="51505" y="4184"/>
                    <a:pt x="51060" y="4002"/>
                    <a:pt x="50561" y="3867"/>
                  </a:cubicBezTo>
                  <a:cubicBezTo>
                    <a:pt x="50124" y="3750"/>
                    <a:pt x="49811" y="3395"/>
                    <a:pt x="49334" y="3229"/>
                  </a:cubicBezTo>
                  <a:cubicBezTo>
                    <a:pt x="48470" y="2932"/>
                    <a:pt x="47467" y="2941"/>
                    <a:pt x="46728" y="2313"/>
                  </a:cubicBezTo>
                  <a:cubicBezTo>
                    <a:pt x="46336" y="1980"/>
                    <a:pt x="45861" y="1858"/>
                    <a:pt x="45406" y="1858"/>
                  </a:cubicBezTo>
                  <a:cubicBezTo>
                    <a:pt x="45290" y="1858"/>
                    <a:pt x="45176" y="1866"/>
                    <a:pt x="45065" y="1880"/>
                  </a:cubicBezTo>
                  <a:cubicBezTo>
                    <a:pt x="45030" y="1885"/>
                    <a:pt x="44996" y="1887"/>
                    <a:pt x="44964" y="1887"/>
                  </a:cubicBezTo>
                  <a:cubicBezTo>
                    <a:pt x="44459" y="1887"/>
                    <a:pt x="44220" y="1379"/>
                    <a:pt x="43700" y="1379"/>
                  </a:cubicBezTo>
                  <a:cubicBezTo>
                    <a:pt x="43664" y="1379"/>
                    <a:pt x="43626" y="1382"/>
                    <a:pt x="43587" y="1387"/>
                  </a:cubicBezTo>
                  <a:cubicBezTo>
                    <a:pt x="43534" y="1394"/>
                    <a:pt x="43480" y="1398"/>
                    <a:pt x="43427" y="1398"/>
                  </a:cubicBezTo>
                  <a:cubicBezTo>
                    <a:pt x="42771" y="1398"/>
                    <a:pt x="42151" y="892"/>
                    <a:pt x="41487" y="794"/>
                  </a:cubicBezTo>
                  <a:cubicBezTo>
                    <a:pt x="40325" y="620"/>
                    <a:pt x="39154" y="533"/>
                    <a:pt x="37996" y="287"/>
                  </a:cubicBezTo>
                  <a:cubicBezTo>
                    <a:pt x="37710" y="227"/>
                    <a:pt x="37417" y="1"/>
                    <a:pt x="37153" y="1"/>
                  </a:cubicBezTo>
                  <a:close/>
                </a:path>
              </a:pathLst>
            </a:custGeom>
            <a:solidFill>
              <a:srgbClr val="B0E0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33"/>
          <p:cNvSpPr txBox="1">
            <a:spLocks noGrp="1"/>
          </p:cNvSpPr>
          <p:nvPr>
            <p:ph type="subTitle" idx="4294967295"/>
          </p:nvPr>
        </p:nvSpPr>
        <p:spPr>
          <a:xfrm>
            <a:off x="1059409" y="1521567"/>
            <a:ext cx="966577" cy="721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smtClean="0"/>
              <a:t>N</a:t>
            </a:r>
            <a:r>
              <a:rPr lang="en" sz="1400" dirty="0" smtClean="0"/>
              <a:t>gồi trong xe và gọi cứu hộ</a:t>
            </a:r>
            <a:endParaRPr sz="1400" dirty="0"/>
          </a:p>
        </p:txBody>
      </p:sp>
      <p:sp>
        <p:nvSpPr>
          <p:cNvPr id="983" name="Google Shape;983;p33"/>
          <p:cNvSpPr txBox="1">
            <a:spLocks noGrp="1"/>
          </p:cNvSpPr>
          <p:nvPr>
            <p:ph type="subTitle" idx="4294967295"/>
          </p:nvPr>
        </p:nvSpPr>
        <p:spPr>
          <a:xfrm>
            <a:off x="2616403" y="2584839"/>
            <a:ext cx="1281844" cy="727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chạm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xe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mặt</a:t>
            </a:r>
            <a:r>
              <a:rPr lang="en-US" sz="1400" dirty="0" smtClean="0"/>
              <a:t> </a:t>
            </a:r>
            <a:r>
              <a:rPr lang="en-US" sz="1400" dirty="0" err="1" smtClean="0"/>
              <a:t>đất</a:t>
            </a:r>
            <a:endParaRPr sz="1400" dirty="0"/>
          </a:p>
        </p:txBody>
      </p:sp>
      <p:sp>
        <p:nvSpPr>
          <p:cNvPr id="2" name="Rectangle 1"/>
          <p:cNvSpPr/>
          <p:nvPr/>
        </p:nvSpPr>
        <p:spPr>
          <a:xfrm>
            <a:off x="5054449" y="2755072"/>
            <a:ext cx="15164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fortaa" panose="020B0604020202020204" charset="0"/>
              </a:rPr>
              <a:t>Nhảy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ra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khỏi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xe</a:t>
            </a:r>
            <a:r>
              <a:rPr lang="en-US" dirty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dứt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khoát</a:t>
            </a:r>
            <a:r>
              <a:rPr lang="en-US" dirty="0" smtClean="0">
                <a:latin typeface="Comfortaa" panose="020B0604020202020204" charset="0"/>
              </a:rPr>
              <a:t>, </a:t>
            </a:r>
            <a:r>
              <a:rPr lang="en-US" dirty="0" err="1" smtClean="0">
                <a:latin typeface="Comfortaa" panose="020B0604020202020204" charset="0"/>
              </a:rPr>
              <a:t>chụm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chân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nhảy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ra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xa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xe</a:t>
            </a:r>
            <a:endParaRPr lang="en-US" dirty="0">
              <a:latin typeface="Comfortaa" panose="020B060402020202020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21968" y="1788873"/>
            <a:ext cx="13715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mfortaa" panose="020B0604020202020204" charset="0"/>
              </a:rPr>
              <a:t>Thông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báo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trước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cho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điện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lực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trước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khi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làm</a:t>
            </a:r>
            <a:r>
              <a:rPr lang="en-US" dirty="0" smtClean="0">
                <a:latin typeface="Comfortaa" panose="020B0604020202020204" charset="0"/>
              </a:rPr>
              <a:t> </a:t>
            </a:r>
            <a:r>
              <a:rPr lang="en-US" dirty="0" err="1" smtClean="0">
                <a:latin typeface="Comfortaa" panose="020B0604020202020204" charset="0"/>
              </a:rPr>
              <a:t>việc</a:t>
            </a:r>
            <a:endParaRPr lang="en-US" dirty="0">
              <a:latin typeface="Comfortaa" panose="020B0604020202020204" charset="0"/>
            </a:endParaRPr>
          </a:p>
        </p:txBody>
      </p:sp>
      <p:sp>
        <p:nvSpPr>
          <p:cNvPr id="94" name="Google Shape;11697;p58"/>
          <p:cNvSpPr/>
          <p:nvPr/>
        </p:nvSpPr>
        <p:spPr>
          <a:xfrm>
            <a:off x="504680" y="3908315"/>
            <a:ext cx="831834" cy="764449"/>
          </a:xfrm>
          <a:custGeom>
            <a:avLst/>
            <a:gdLst/>
            <a:ahLst/>
            <a:cxnLst/>
            <a:rect l="l" t="t" r="r" b="b"/>
            <a:pathLst>
              <a:path w="11042" h="10870" extrusionOk="0">
                <a:moveTo>
                  <a:pt x="10656" y="324"/>
                </a:moveTo>
                <a:lnTo>
                  <a:pt x="10216" y="1871"/>
                </a:lnTo>
                <a:lnTo>
                  <a:pt x="9108" y="776"/>
                </a:lnTo>
                <a:lnTo>
                  <a:pt x="10656" y="324"/>
                </a:lnTo>
                <a:close/>
                <a:moveTo>
                  <a:pt x="4632" y="3586"/>
                </a:moveTo>
                <a:lnTo>
                  <a:pt x="2679" y="5538"/>
                </a:lnTo>
                <a:lnTo>
                  <a:pt x="465" y="5360"/>
                </a:lnTo>
                <a:cubicBezTo>
                  <a:pt x="429" y="5360"/>
                  <a:pt x="417" y="5324"/>
                  <a:pt x="441" y="5300"/>
                </a:cubicBezTo>
                <a:cubicBezTo>
                  <a:pt x="1393" y="4348"/>
                  <a:pt x="2667" y="3764"/>
                  <a:pt x="4001" y="3645"/>
                </a:cubicBezTo>
                <a:lnTo>
                  <a:pt x="4632" y="3586"/>
                </a:lnTo>
                <a:close/>
                <a:moveTo>
                  <a:pt x="2727" y="5955"/>
                </a:moveTo>
                <a:lnTo>
                  <a:pt x="3584" y="6812"/>
                </a:lnTo>
                <a:lnTo>
                  <a:pt x="3263" y="7146"/>
                </a:lnTo>
                <a:lnTo>
                  <a:pt x="2393" y="6277"/>
                </a:lnTo>
                <a:lnTo>
                  <a:pt x="2727" y="5955"/>
                </a:lnTo>
                <a:close/>
                <a:moveTo>
                  <a:pt x="2572" y="6920"/>
                </a:moveTo>
                <a:lnTo>
                  <a:pt x="3024" y="7360"/>
                </a:lnTo>
                <a:lnTo>
                  <a:pt x="2655" y="7753"/>
                </a:lnTo>
                <a:lnTo>
                  <a:pt x="2596" y="7813"/>
                </a:lnTo>
                <a:lnTo>
                  <a:pt x="2191" y="7408"/>
                </a:lnTo>
                <a:cubicBezTo>
                  <a:pt x="2155" y="7384"/>
                  <a:pt x="2155" y="7336"/>
                  <a:pt x="2191" y="7313"/>
                </a:cubicBezTo>
                <a:lnTo>
                  <a:pt x="2572" y="6920"/>
                </a:lnTo>
                <a:close/>
                <a:moveTo>
                  <a:pt x="8775" y="895"/>
                </a:moveTo>
                <a:lnTo>
                  <a:pt x="10121" y="2229"/>
                </a:lnTo>
                <a:lnTo>
                  <a:pt x="9704" y="3598"/>
                </a:lnTo>
                <a:lnTo>
                  <a:pt x="5275" y="8039"/>
                </a:lnTo>
                <a:lnTo>
                  <a:pt x="4406" y="7170"/>
                </a:lnTo>
                <a:lnTo>
                  <a:pt x="6430" y="5146"/>
                </a:lnTo>
                <a:cubicBezTo>
                  <a:pt x="6584" y="5003"/>
                  <a:pt x="6608" y="4741"/>
                  <a:pt x="6418" y="4574"/>
                </a:cubicBezTo>
                <a:cubicBezTo>
                  <a:pt x="6334" y="4491"/>
                  <a:pt x="6230" y="4449"/>
                  <a:pt x="6127" y="4449"/>
                </a:cubicBezTo>
                <a:cubicBezTo>
                  <a:pt x="6025" y="4449"/>
                  <a:pt x="5924" y="4491"/>
                  <a:pt x="5846" y="4574"/>
                </a:cubicBezTo>
                <a:lnTo>
                  <a:pt x="3822" y="6598"/>
                </a:lnTo>
                <a:lnTo>
                  <a:pt x="2965" y="5729"/>
                </a:lnTo>
                <a:lnTo>
                  <a:pt x="7394" y="1300"/>
                </a:lnTo>
                <a:lnTo>
                  <a:pt x="8775" y="895"/>
                </a:lnTo>
                <a:close/>
                <a:moveTo>
                  <a:pt x="6126" y="4785"/>
                </a:moveTo>
                <a:cubicBezTo>
                  <a:pt x="6153" y="4785"/>
                  <a:pt x="6180" y="4794"/>
                  <a:pt x="6191" y="4812"/>
                </a:cubicBezTo>
                <a:cubicBezTo>
                  <a:pt x="6227" y="4836"/>
                  <a:pt x="6239" y="4907"/>
                  <a:pt x="6191" y="4943"/>
                </a:cubicBezTo>
                <a:lnTo>
                  <a:pt x="4060" y="7074"/>
                </a:lnTo>
                <a:cubicBezTo>
                  <a:pt x="3941" y="7170"/>
                  <a:pt x="3108" y="8003"/>
                  <a:pt x="3024" y="8110"/>
                </a:cubicBezTo>
                <a:cubicBezTo>
                  <a:pt x="3005" y="8129"/>
                  <a:pt x="2976" y="8142"/>
                  <a:pt x="2949" y="8142"/>
                </a:cubicBezTo>
                <a:cubicBezTo>
                  <a:pt x="2926" y="8142"/>
                  <a:pt x="2904" y="8132"/>
                  <a:pt x="2893" y="8110"/>
                </a:cubicBezTo>
                <a:cubicBezTo>
                  <a:pt x="2858" y="8086"/>
                  <a:pt x="2858" y="8003"/>
                  <a:pt x="2893" y="7979"/>
                </a:cubicBezTo>
                <a:lnTo>
                  <a:pt x="6060" y="4812"/>
                </a:lnTo>
                <a:cubicBezTo>
                  <a:pt x="6072" y="4794"/>
                  <a:pt x="6099" y="4785"/>
                  <a:pt x="6126" y="4785"/>
                </a:cubicBezTo>
                <a:close/>
                <a:moveTo>
                  <a:pt x="4179" y="7396"/>
                </a:moveTo>
                <a:lnTo>
                  <a:pt x="5048" y="8253"/>
                </a:lnTo>
                <a:lnTo>
                  <a:pt x="4739" y="8586"/>
                </a:lnTo>
                <a:lnTo>
                  <a:pt x="4715" y="8586"/>
                </a:lnTo>
                <a:lnTo>
                  <a:pt x="3858" y="7729"/>
                </a:lnTo>
                <a:lnTo>
                  <a:pt x="4179" y="7396"/>
                </a:lnTo>
                <a:close/>
                <a:moveTo>
                  <a:pt x="3608" y="7944"/>
                </a:moveTo>
                <a:lnTo>
                  <a:pt x="4048" y="8396"/>
                </a:lnTo>
                <a:lnTo>
                  <a:pt x="3679" y="8801"/>
                </a:lnTo>
                <a:cubicBezTo>
                  <a:pt x="3667" y="8813"/>
                  <a:pt x="3632" y="8813"/>
                  <a:pt x="3620" y="8813"/>
                </a:cubicBezTo>
                <a:cubicBezTo>
                  <a:pt x="3608" y="8813"/>
                  <a:pt x="3584" y="8813"/>
                  <a:pt x="3560" y="8801"/>
                </a:cubicBezTo>
                <a:lnTo>
                  <a:pt x="3155" y="8396"/>
                </a:lnTo>
                <a:cubicBezTo>
                  <a:pt x="3191" y="8384"/>
                  <a:pt x="3203" y="8360"/>
                  <a:pt x="3215" y="8336"/>
                </a:cubicBezTo>
                <a:lnTo>
                  <a:pt x="3608" y="7944"/>
                </a:lnTo>
                <a:close/>
                <a:moveTo>
                  <a:pt x="10687" y="1"/>
                </a:moveTo>
                <a:cubicBezTo>
                  <a:pt x="10658" y="1"/>
                  <a:pt x="10627" y="5"/>
                  <a:pt x="10597" y="14"/>
                </a:cubicBezTo>
                <a:cubicBezTo>
                  <a:pt x="9894" y="228"/>
                  <a:pt x="7918" y="800"/>
                  <a:pt x="7263" y="1002"/>
                </a:cubicBezTo>
                <a:cubicBezTo>
                  <a:pt x="7239" y="1014"/>
                  <a:pt x="7215" y="1014"/>
                  <a:pt x="7192" y="1038"/>
                </a:cubicBezTo>
                <a:lnTo>
                  <a:pt x="4953" y="3276"/>
                </a:lnTo>
                <a:lnTo>
                  <a:pt x="3965" y="3360"/>
                </a:lnTo>
                <a:cubicBezTo>
                  <a:pt x="2548" y="3479"/>
                  <a:pt x="1203" y="4110"/>
                  <a:pt x="215" y="5110"/>
                </a:cubicBezTo>
                <a:cubicBezTo>
                  <a:pt x="0" y="5312"/>
                  <a:pt x="131" y="5681"/>
                  <a:pt x="429" y="5705"/>
                </a:cubicBezTo>
                <a:lnTo>
                  <a:pt x="2370" y="5860"/>
                </a:lnTo>
                <a:lnTo>
                  <a:pt x="2179" y="6062"/>
                </a:lnTo>
                <a:cubicBezTo>
                  <a:pt x="2060" y="6181"/>
                  <a:pt x="2060" y="6384"/>
                  <a:pt x="2179" y="6503"/>
                </a:cubicBezTo>
                <a:lnTo>
                  <a:pt x="2370" y="6693"/>
                </a:lnTo>
                <a:lnTo>
                  <a:pt x="1977" y="7086"/>
                </a:lnTo>
                <a:cubicBezTo>
                  <a:pt x="1834" y="7229"/>
                  <a:pt x="1834" y="7491"/>
                  <a:pt x="1977" y="7634"/>
                </a:cubicBezTo>
                <a:lnTo>
                  <a:pt x="3370" y="9015"/>
                </a:lnTo>
                <a:cubicBezTo>
                  <a:pt x="3441" y="9092"/>
                  <a:pt x="3539" y="9131"/>
                  <a:pt x="3639" y="9131"/>
                </a:cubicBezTo>
                <a:cubicBezTo>
                  <a:pt x="3739" y="9131"/>
                  <a:pt x="3840" y="9092"/>
                  <a:pt x="3917" y="9015"/>
                </a:cubicBezTo>
                <a:lnTo>
                  <a:pt x="4298" y="8634"/>
                </a:lnTo>
                <a:lnTo>
                  <a:pt x="4477" y="8813"/>
                </a:lnTo>
                <a:cubicBezTo>
                  <a:pt x="4548" y="8878"/>
                  <a:pt x="4635" y="8911"/>
                  <a:pt x="4720" y="8911"/>
                </a:cubicBezTo>
                <a:cubicBezTo>
                  <a:pt x="4804" y="8911"/>
                  <a:pt x="4888" y="8878"/>
                  <a:pt x="4953" y="8813"/>
                </a:cubicBezTo>
                <a:lnTo>
                  <a:pt x="5156" y="8622"/>
                </a:lnTo>
                <a:lnTo>
                  <a:pt x="5310" y="10551"/>
                </a:lnTo>
                <a:cubicBezTo>
                  <a:pt x="5334" y="10682"/>
                  <a:pt x="5418" y="10801"/>
                  <a:pt x="5537" y="10849"/>
                </a:cubicBezTo>
                <a:cubicBezTo>
                  <a:pt x="5577" y="10863"/>
                  <a:pt x="5618" y="10870"/>
                  <a:pt x="5658" y="10870"/>
                </a:cubicBezTo>
                <a:cubicBezTo>
                  <a:pt x="5750" y="10870"/>
                  <a:pt x="5840" y="10835"/>
                  <a:pt x="5906" y="10777"/>
                </a:cubicBezTo>
                <a:cubicBezTo>
                  <a:pt x="6537" y="10146"/>
                  <a:pt x="7001" y="9420"/>
                  <a:pt x="7299" y="8598"/>
                </a:cubicBezTo>
                <a:cubicBezTo>
                  <a:pt x="7323" y="8515"/>
                  <a:pt x="7275" y="8420"/>
                  <a:pt x="7203" y="8396"/>
                </a:cubicBezTo>
                <a:cubicBezTo>
                  <a:pt x="7184" y="8388"/>
                  <a:pt x="7164" y="8384"/>
                  <a:pt x="7144" y="8384"/>
                </a:cubicBezTo>
                <a:cubicBezTo>
                  <a:pt x="7079" y="8384"/>
                  <a:pt x="7019" y="8425"/>
                  <a:pt x="7001" y="8479"/>
                </a:cubicBezTo>
                <a:cubicBezTo>
                  <a:pt x="6715" y="9253"/>
                  <a:pt x="6263" y="9956"/>
                  <a:pt x="5691" y="10539"/>
                </a:cubicBezTo>
                <a:cubicBezTo>
                  <a:pt x="5682" y="10544"/>
                  <a:pt x="5670" y="10547"/>
                  <a:pt x="5659" y="10547"/>
                </a:cubicBezTo>
                <a:cubicBezTo>
                  <a:pt x="5644" y="10547"/>
                  <a:pt x="5632" y="10541"/>
                  <a:pt x="5632" y="10527"/>
                </a:cubicBezTo>
                <a:lnTo>
                  <a:pt x="5429" y="8325"/>
                </a:lnTo>
                <a:lnTo>
                  <a:pt x="7382" y="6372"/>
                </a:lnTo>
                <a:lnTo>
                  <a:pt x="7382" y="6372"/>
                </a:lnTo>
                <a:cubicBezTo>
                  <a:pt x="7323" y="7158"/>
                  <a:pt x="7299" y="7372"/>
                  <a:pt x="7203" y="7765"/>
                </a:cubicBezTo>
                <a:cubicBezTo>
                  <a:pt x="7192" y="7860"/>
                  <a:pt x="7239" y="7944"/>
                  <a:pt x="7323" y="7967"/>
                </a:cubicBezTo>
                <a:cubicBezTo>
                  <a:pt x="7332" y="7969"/>
                  <a:pt x="7342" y="7969"/>
                  <a:pt x="7351" y="7969"/>
                </a:cubicBezTo>
                <a:cubicBezTo>
                  <a:pt x="7434" y="7969"/>
                  <a:pt x="7502" y="7923"/>
                  <a:pt x="7513" y="7848"/>
                </a:cubicBezTo>
                <a:cubicBezTo>
                  <a:pt x="7620" y="7348"/>
                  <a:pt x="7632" y="7134"/>
                  <a:pt x="7727" y="6027"/>
                </a:cubicBezTo>
                <a:lnTo>
                  <a:pt x="9954" y="3800"/>
                </a:lnTo>
                <a:cubicBezTo>
                  <a:pt x="9978" y="3776"/>
                  <a:pt x="9990" y="3753"/>
                  <a:pt x="10001" y="3717"/>
                </a:cubicBezTo>
                <a:lnTo>
                  <a:pt x="10454" y="2205"/>
                </a:lnTo>
                <a:lnTo>
                  <a:pt x="10990" y="383"/>
                </a:lnTo>
                <a:cubicBezTo>
                  <a:pt x="11042" y="196"/>
                  <a:pt x="10885" y="1"/>
                  <a:pt x="1068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loud Callout 2"/>
          <p:cNvSpPr/>
          <p:nvPr/>
        </p:nvSpPr>
        <p:spPr>
          <a:xfrm rot="12126562">
            <a:off x="82831" y="4567727"/>
            <a:ext cx="543526" cy="53700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630;p26"/>
          <p:cNvSpPr txBox="1">
            <a:spLocks/>
          </p:cNvSpPr>
          <p:nvPr/>
        </p:nvSpPr>
        <p:spPr>
          <a:xfrm>
            <a:off x="1751528" y="4456472"/>
            <a:ext cx="694869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endParaRPr lang="vi-VN" sz="1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" grpId="0" build="p"/>
      <p:bldP spid="983" grpId="0" build="p"/>
      <p:bldP spid="2" grpId="0"/>
      <p:bldP spid="90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40;p41"/>
          <p:cNvSpPr/>
          <p:nvPr/>
        </p:nvSpPr>
        <p:spPr>
          <a:xfrm>
            <a:off x="1243486" y="224624"/>
            <a:ext cx="6554114" cy="792600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5" name="Google Shape;1243;p41"/>
          <p:cNvSpPr txBox="1">
            <a:spLocks/>
          </p:cNvSpPr>
          <p:nvPr/>
        </p:nvSpPr>
        <p:spPr>
          <a:xfrm>
            <a:off x="1971628" y="224624"/>
            <a:ext cx="488277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lvl="0"/>
            <a:r>
              <a:rPr lang="en-GB" sz="2000" dirty="0" err="1"/>
              <a:t>X</a:t>
            </a:r>
            <a:r>
              <a:rPr lang="en-GB" sz="2000" dirty="0" err="1" smtClean="0"/>
              <a:t>ưởng</a:t>
            </a:r>
            <a:r>
              <a:rPr lang="en-GB" sz="2000" dirty="0" smtClean="0"/>
              <a:t> </a:t>
            </a:r>
            <a:r>
              <a:rPr lang="en-GB" sz="2000" dirty="0" err="1"/>
              <a:t>khai</a:t>
            </a:r>
            <a:r>
              <a:rPr lang="en-GB" sz="2000" dirty="0"/>
              <a:t> </a:t>
            </a:r>
            <a:r>
              <a:rPr lang="en-GB" sz="2000" dirty="0" err="1"/>
              <a:t>thác</a:t>
            </a:r>
            <a:r>
              <a:rPr lang="en-GB" sz="2000" dirty="0"/>
              <a:t> </a:t>
            </a:r>
            <a:r>
              <a:rPr lang="en-GB" sz="2000" dirty="0" err="1"/>
              <a:t>đồng</a:t>
            </a:r>
            <a:r>
              <a:rPr lang="en-GB" sz="2000" dirty="0"/>
              <a:t> </a:t>
            </a:r>
            <a:r>
              <a:rPr lang="en-GB" sz="2000" dirty="0" err="1"/>
              <a:t>K</a:t>
            </a:r>
            <a:r>
              <a:rPr lang="en-GB" sz="2000" dirty="0" err="1" smtClean="0"/>
              <a:t>inserve</a:t>
            </a:r>
            <a:r>
              <a:rPr lang="en-GB" sz="2000" dirty="0" smtClean="0"/>
              <a:t> </a:t>
            </a:r>
            <a:r>
              <a:rPr lang="en-GB" sz="2000" dirty="0"/>
              <a:t>ở CHDC </a:t>
            </a:r>
            <a:r>
              <a:rPr lang="en-GB" sz="2000" dirty="0" err="1"/>
              <a:t>Công-gô</a:t>
            </a:r>
            <a:endParaRPr lang="en-US" sz="2000" dirty="0"/>
          </a:p>
          <a:p>
            <a:pPr marL="0" indent="0"/>
            <a:endParaRPr lang="en-US" dirty="0"/>
          </a:p>
        </p:txBody>
      </p:sp>
      <p:sp>
        <p:nvSpPr>
          <p:cNvPr id="6" name="Google Shape;1241;p41"/>
          <p:cNvSpPr/>
          <p:nvPr/>
        </p:nvSpPr>
        <p:spPr>
          <a:xfrm>
            <a:off x="4690441" y="217099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" y="1101600"/>
            <a:ext cx="8805600" cy="3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835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1"/>
          <p:cNvGrpSpPr/>
          <p:nvPr/>
        </p:nvGrpSpPr>
        <p:grpSpPr>
          <a:xfrm>
            <a:off x="770400" y="2073549"/>
            <a:ext cx="3793331" cy="2810684"/>
            <a:chOff x="1146625" y="2025923"/>
            <a:chExt cx="1901098" cy="2324526"/>
          </a:xfrm>
        </p:grpSpPr>
        <p:sp>
          <p:nvSpPr>
            <p:cNvPr id="867" name="Google Shape;867;p31"/>
            <p:cNvSpPr/>
            <p:nvPr/>
          </p:nvSpPr>
          <p:spPr>
            <a:xfrm>
              <a:off x="114662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21862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1"/>
          <p:cNvGrpSpPr/>
          <p:nvPr/>
        </p:nvGrpSpPr>
        <p:grpSpPr>
          <a:xfrm>
            <a:off x="4614011" y="2081480"/>
            <a:ext cx="3793331" cy="2802753"/>
            <a:chOff x="3621450" y="2025923"/>
            <a:chExt cx="1901098" cy="2324526"/>
          </a:xfrm>
        </p:grpSpPr>
        <p:sp>
          <p:nvSpPr>
            <p:cNvPr id="870" name="Google Shape;870;p31"/>
            <p:cNvSpPr/>
            <p:nvPr/>
          </p:nvSpPr>
          <p:spPr>
            <a:xfrm>
              <a:off x="3621450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93451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1754110" y="373112"/>
            <a:ext cx="6164417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+mj-lt"/>
              </a:rPr>
              <a:t>Công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thức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xác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định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an </a:t>
            </a:r>
            <a:r>
              <a:rPr lang="en-US" sz="2800" dirty="0" err="1" smtClean="0">
                <a:latin typeface="+mj-lt"/>
              </a:rPr>
              <a:t>toàn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theo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Phương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pháp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quả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cầu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lăn</a:t>
            </a:r>
            <a:endParaRPr sz="2800" dirty="0">
              <a:latin typeface="+mj-lt"/>
            </a:endParaRPr>
          </a:p>
        </p:txBody>
      </p:sp>
      <p:sp>
        <p:nvSpPr>
          <p:cNvPr id="879" name="Google Shape;879;p31"/>
          <p:cNvSpPr txBox="1">
            <a:spLocks noGrp="1"/>
          </p:cNvSpPr>
          <p:nvPr>
            <p:ph type="ctrTitle"/>
          </p:nvPr>
        </p:nvSpPr>
        <p:spPr>
          <a:xfrm>
            <a:off x="1303258" y="1976274"/>
            <a:ext cx="2641299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+mj-lt"/>
              </a:rPr>
              <a:t>Cột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thu</a:t>
            </a:r>
            <a:r>
              <a:rPr lang="en-US" sz="2800" dirty="0" smtClean="0">
                <a:latin typeface="+mj-lt"/>
              </a:rPr>
              <a:t> 24,85m</a:t>
            </a:r>
            <a:endParaRPr sz="2800" dirty="0">
              <a:latin typeface="+mj-lt"/>
            </a:endParaRPr>
          </a:p>
        </p:txBody>
      </p:sp>
      <p:sp>
        <p:nvSpPr>
          <p:cNvPr id="880" name="Google Shape;880;p31"/>
          <p:cNvSpPr txBox="1">
            <a:spLocks noGrp="1"/>
          </p:cNvSpPr>
          <p:nvPr>
            <p:ph type="ctrTitle" idx="4"/>
          </p:nvPr>
        </p:nvSpPr>
        <p:spPr>
          <a:xfrm>
            <a:off x="5333181" y="1984773"/>
            <a:ext cx="2268675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+mj-lt"/>
              </a:rPr>
              <a:t>Cột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thu</a:t>
            </a:r>
            <a:r>
              <a:rPr lang="en-US" sz="2800" dirty="0" smtClean="0">
                <a:latin typeface="+mj-lt"/>
              </a:rPr>
              <a:t> 5,5m</a:t>
            </a:r>
            <a:endParaRPr sz="2800" dirty="0">
              <a:latin typeface="+mj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70400" y="1156206"/>
            <a:ext cx="122555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124198"/>
              </p:ext>
            </p:extLst>
          </p:nvPr>
        </p:nvGraphicFramePr>
        <p:xfrm>
          <a:off x="1989652" y="1156206"/>
          <a:ext cx="2119614" cy="766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4" imgW="1206500" imgH="431800" progId="Equation.DSMT4">
                  <p:embed/>
                </p:oleObj>
              </mc:Choice>
              <mc:Fallback>
                <p:oleObj r:id="rId4" imgW="12065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652" y="1156206"/>
                        <a:ext cx="2119614" cy="766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76858" y="1167497"/>
            <a:ext cx="11643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46092"/>
              </p:ext>
            </p:extLst>
          </p:nvPr>
        </p:nvGraphicFramePr>
        <p:xfrm>
          <a:off x="4476858" y="1167498"/>
          <a:ext cx="2753245" cy="7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r:id="rId6" imgW="1688367" imgH="482391" progId="Equation.DSMT4">
                  <p:embed/>
                </p:oleObj>
              </mc:Choice>
              <mc:Fallback>
                <p:oleObj r:id="rId6" imgW="1688367" imgH="4823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58" y="1167498"/>
                        <a:ext cx="2753245" cy="78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59004" y="2902300"/>
            <a:ext cx="95122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53031"/>
              </p:ext>
            </p:extLst>
          </p:nvPr>
        </p:nvGraphicFramePr>
        <p:xfrm>
          <a:off x="1141971" y="3054575"/>
          <a:ext cx="3050187" cy="148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r:id="rId8" imgW="2197100" imgH="812800" progId="Equation.DSMT4">
                  <p:embed/>
                </p:oleObj>
              </mc:Choice>
              <mc:Fallback>
                <p:oleObj r:id="rId8" imgW="21971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971" y="3054575"/>
                        <a:ext cx="3050187" cy="148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58402" y="3042073"/>
            <a:ext cx="1204262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816170"/>
              </p:ext>
            </p:extLst>
          </p:nvPr>
        </p:nvGraphicFramePr>
        <p:xfrm>
          <a:off x="5012878" y="3066416"/>
          <a:ext cx="3006706" cy="140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r:id="rId10" imgW="2171700" imgH="812800" progId="Equation.DSMT4">
                  <p:embed/>
                </p:oleObj>
              </mc:Choice>
              <mc:Fallback>
                <p:oleObj r:id="rId10" imgW="21717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878" y="3066416"/>
                        <a:ext cx="3006706" cy="1406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40;p41"/>
          <p:cNvSpPr/>
          <p:nvPr/>
        </p:nvSpPr>
        <p:spPr>
          <a:xfrm>
            <a:off x="1243486" y="224624"/>
            <a:ext cx="6554114" cy="792600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5" name="Google Shape;1243;p41"/>
          <p:cNvSpPr txBox="1">
            <a:spLocks/>
          </p:cNvSpPr>
          <p:nvPr/>
        </p:nvSpPr>
        <p:spPr>
          <a:xfrm>
            <a:off x="1971628" y="224624"/>
            <a:ext cx="488277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en-US" sz="2800" dirty="0" err="1" smtClean="0">
                <a:latin typeface="+mj-lt"/>
              </a:rPr>
              <a:t>Thông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số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thực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trong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bản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vẽ</a:t>
            </a:r>
            <a:endParaRPr lang="en-US" sz="2800" dirty="0">
              <a:latin typeface="+mj-lt"/>
            </a:endParaRPr>
          </a:p>
        </p:txBody>
      </p:sp>
      <p:sp>
        <p:nvSpPr>
          <p:cNvPr id="6" name="Google Shape;1241;p41"/>
          <p:cNvSpPr/>
          <p:nvPr/>
        </p:nvSpPr>
        <p:spPr>
          <a:xfrm>
            <a:off x="4690441" y="217099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92000" y="1121787"/>
            <a:ext cx="7272000" cy="38606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812" y="2453250"/>
            <a:ext cx="1476375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662" y="4165713"/>
            <a:ext cx="14382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725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6B983"/>
      </a:accent1>
      <a:accent2>
        <a:srgbClr val="F5D9B8"/>
      </a:accent2>
      <a:accent3>
        <a:srgbClr val="B0E0F7"/>
      </a:accent3>
      <a:accent4>
        <a:srgbClr val="FFD871"/>
      </a:accent4>
      <a:accent5>
        <a:srgbClr val="CFE2F3"/>
      </a:accent5>
      <a:accent6>
        <a:srgbClr val="8DBED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175</Words>
  <Application>Microsoft Office PowerPoint</Application>
  <PresentationFormat>On-screen Show (16:9)</PresentationFormat>
  <Paragraphs>30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Comfortaa</vt:lpstr>
      <vt:lpstr>Arial</vt:lpstr>
      <vt:lpstr>Comfortaa Regular</vt:lpstr>
      <vt:lpstr>Permanent Marker</vt:lpstr>
      <vt:lpstr>SKETCH LESSON</vt:lpstr>
      <vt:lpstr>Equation.DSMT4</vt:lpstr>
      <vt:lpstr>PowerPoint Presentation</vt:lpstr>
      <vt:lpstr>BÁO CÁO BÀI TẬP LỚN AN TOÀN ĐIỆN</vt:lpstr>
      <vt:lpstr>Các nội dung mà nhóm sẽ trình bày</vt:lpstr>
      <vt:lpstr>PowerPoint Presentation</vt:lpstr>
      <vt:lpstr>PowerPoint Presentation</vt:lpstr>
      <vt:lpstr>Các biện pháp phòng tránh</vt:lpstr>
      <vt:lpstr>PowerPoint Presentation</vt:lpstr>
      <vt:lpstr>Công thức xác định vùng an toàn theo Phương pháp quả cầu lăn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Ảnh hưởng của trường điện từ lên cơ thể con người</dc:title>
  <dc:creator>Glory Nguyen</dc:creator>
  <cp:lastModifiedBy>Admin</cp:lastModifiedBy>
  <cp:revision>67</cp:revision>
  <dcterms:modified xsi:type="dcterms:W3CDTF">2020-12-16T03:37:32Z</dcterms:modified>
</cp:coreProperties>
</file>