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1" r:id="rId3"/>
    <p:sldId id="259" r:id="rId4"/>
    <p:sldId id="262" r:id="rId5"/>
  </p:sldIdLst>
  <p:sldSz cx="3251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93898" autoAdjust="0"/>
  </p:normalViewPr>
  <p:slideViewPr>
    <p:cSldViewPr snapToGrid="0">
      <p:cViewPr>
        <p:scale>
          <a:sx n="33" d="100"/>
          <a:sy n="33" d="100"/>
        </p:scale>
        <p:origin x="123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2992968"/>
            <a:ext cx="24384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9605435"/>
            <a:ext cx="2438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66400" y="973667"/>
            <a:ext cx="70104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973667"/>
            <a:ext cx="206248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67" y="4559303"/>
            <a:ext cx="280416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8267" y="12238569"/>
            <a:ext cx="280416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973668"/>
            <a:ext cx="28041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436" y="4483101"/>
            <a:ext cx="13754099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9436" y="6680200"/>
            <a:ext cx="1375409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0" y="4483101"/>
            <a:ext cx="1382183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0" y="6680200"/>
            <a:ext cx="1382183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1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835" y="2633135"/>
            <a:ext cx="164592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21835" y="2633135"/>
            <a:ext cx="164592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5200" y="973668"/>
            <a:ext cx="28041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200" y="4868333"/>
            <a:ext cx="28041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52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636F-7F0C-4AFC-ACB9-7FE815A2B0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9600" y="16950268"/>
            <a:ext cx="10972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616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5FF3-A6C7-43AE-AA4E-7AA25A10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3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697F3E3-4B70-4B96-8499-93B446A8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21197"/>
              </p:ext>
            </p:extLst>
          </p:nvPr>
        </p:nvGraphicFramePr>
        <p:xfrm>
          <a:off x="1566357" y="4508511"/>
          <a:ext cx="29602759" cy="1181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567">
                  <a:extLst>
                    <a:ext uri="{9D8B030D-6E8A-4147-A177-3AD203B41FA5}">
                      <a16:colId xmlns:a16="http://schemas.microsoft.com/office/drawing/2014/main" val="2655856225"/>
                    </a:ext>
                  </a:extLst>
                </a:gridCol>
                <a:gridCol w="10998245">
                  <a:extLst>
                    <a:ext uri="{9D8B030D-6E8A-4147-A177-3AD203B41FA5}">
                      <a16:colId xmlns:a16="http://schemas.microsoft.com/office/drawing/2014/main" val="1262322411"/>
                    </a:ext>
                  </a:extLst>
                </a:gridCol>
                <a:gridCol w="4394157">
                  <a:extLst>
                    <a:ext uri="{9D8B030D-6E8A-4147-A177-3AD203B41FA5}">
                      <a16:colId xmlns:a16="http://schemas.microsoft.com/office/drawing/2014/main" val="1945297847"/>
                    </a:ext>
                  </a:extLst>
                </a:gridCol>
                <a:gridCol w="3905924">
                  <a:extLst>
                    <a:ext uri="{9D8B030D-6E8A-4147-A177-3AD203B41FA5}">
                      <a16:colId xmlns:a16="http://schemas.microsoft.com/office/drawing/2014/main" val="442920601"/>
                    </a:ext>
                  </a:extLst>
                </a:gridCol>
                <a:gridCol w="5165067">
                  <a:extLst>
                    <a:ext uri="{9D8B030D-6E8A-4147-A177-3AD203B41FA5}">
                      <a16:colId xmlns:a16="http://schemas.microsoft.com/office/drawing/2014/main" val="2190517632"/>
                    </a:ext>
                  </a:extLst>
                </a:gridCol>
                <a:gridCol w="3237799">
                  <a:extLst>
                    <a:ext uri="{9D8B030D-6E8A-4147-A177-3AD203B41FA5}">
                      <a16:colId xmlns:a16="http://schemas.microsoft.com/office/drawing/2014/main" val="4219965574"/>
                    </a:ext>
                  </a:extLst>
                </a:gridCol>
              </a:tblGrid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No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Pages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Admin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Leader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Lab Coord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Member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3596481101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1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Home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482235441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2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Admin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dbOwner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-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-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-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3135506716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3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Team Member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1489852212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4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Task Management::Project Plan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794328240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5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Task Management::Leader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-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-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-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2589735490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6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Task Management::Member::Standard</a:t>
                      </a:r>
                      <a:r>
                        <a:rPr lang="en-US" sz="4800" baseline="0"/>
                        <a:t> task</a:t>
                      </a:r>
                      <a:endParaRPr lang="en-US" sz="4800"/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1172986641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7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pPr marL="0" marR="0" lvl="0" indent="0" algn="l" defTabSz="24387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/>
                        <a:t>Task Management::Member::Competency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4188009117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8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Lab Management::Lab Booking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4137388968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9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Lab Management - Lab Equipment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2518106438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10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Internal Tool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2476614855"/>
                  </a:ext>
                </a:extLst>
              </a:tr>
              <a:tr h="984295">
                <a:tc>
                  <a:txBody>
                    <a:bodyPr/>
                    <a:lstStyle/>
                    <a:p>
                      <a:r>
                        <a:rPr lang="en-US" sz="4800"/>
                        <a:t>11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Lisence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readWrite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read</a:t>
                      </a:r>
                    </a:p>
                  </a:txBody>
                  <a:tcPr marL="84031" marR="84031" marT="42015" marB="42015"/>
                </a:tc>
                <a:extLst>
                  <a:ext uri="{0D108BD9-81ED-4DB2-BD59-A6C34878D82A}">
                    <a16:rowId xmlns:a16="http://schemas.microsoft.com/office/drawing/2014/main" val="289608449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EC24A4E-7582-4C39-983E-670F540F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 ROLES AND AUTHENTICATON</a:t>
            </a:r>
          </a:p>
        </p:txBody>
      </p:sp>
    </p:spTree>
    <p:extLst>
      <p:ext uri="{BB962C8B-B14F-4D97-AF65-F5344CB8AC3E}">
        <p14:creationId xmlns:p14="http://schemas.microsoft.com/office/powerpoint/2010/main" val="29698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CD6-CC90-4C7C-850C-8426FC9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MANAGEMENT</a:t>
            </a: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9CD6-CC90-4C7C-850C-8426FC9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MANAGEMENT &amp; TEAM MEMBER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16B62-0585-498C-9909-C4DA57AE350E}"/>
              </a:ext>
            </a:extLst>
          </p:cNvPr>
          <p:cNvSpPr/>
          <p:nvPr/>
        </p:nvSpPr>
        <p:spPr>
          <a:xfrm>
            <a:off x="13003309" y="6460247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team1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30F2EB-6917-4630-9AF3-FDDE88239545}"/>
              </a:ext>
            </a:extLst>
          </p:cNvPr>
          <p:cNvSpPr/>
          <p:nvPr/>
        </p:nvSpPr>
        <p:spPr>
          <a:xfrm>
            <a:off x="6029574" y="6674009"/>
            <a:ext cx="1510823" cy="536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/>
              <a:t>Leader1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83FC6-4C0D-42CC-862A-0358C3D16DFE}"/>
              </a:ext>
            </a:extLst>
          </p:cNvPr>
          <p:cNvSpPr/>
          <p:nvPr/>
        </p:nvSpPr>
        <p:spPr>
          <a:xfrm>
            <a:off x="13003309" y="8100429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teamMember1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43EDD-E140-441B-B101-0399E209C288}"/>
              </a:ext>
            </a:extLst>
          </p:cNvPr>
          <p:cNvSpPr/>
          <p:nvPr/>
        </p:nvSpPr>
        <p:spPr>
          <a:xfrm>
            <a:off x="10205603" y="6460247"/>
            <a:ext cx="1296427" cy="964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Leader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4BFFA-C147-4D8F-883D-0EB65321916E}"/>
              </a:ext>
            </a:extLst>
          </p:cNvPr>
          <p:cNvSpPr/>
          <p:nvPr/>
        </p:nvSpPr>
        <p:spPr>
          <a:xfrm>
            <a:off x="15152807" y="6460247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taskList1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D1655E-ED2E-4666-9CA4-45ED39358C81}"/>
              </a:ext>
            </a:extLst>
          </p:cNvPr>
          <p:cNvSpPr/>
          <p:nvPr/>
        </p:nvSpPr>
        <p:spPr>
          <a:xfrm>
            <a:off x="6029574" y="12146371"/>
            <a:ext cx="1510823" cy="536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/>
              <a:t>Member1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51B50-D58B-4A4A-BF81-CF5E8076CEC4}"/>
              </a:ext>
            </a:extLst>
          </p:cNvPr>
          <p:cNvSpPr/>
          <p:nvPr/>
        </p:nvSpPr>
        <p:spPr>
          <a:xfrm>
            <a:off x="16449233" y="6460248"/>
            <a:ext cx="1296427" cy="48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owner2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AE2FE-F255-4C6D-93CB-6C224CE1E54A}"/>
              </a:ext>
            </a:extLst>
          </p:cNvPr>
          <p:cNvSpPr/>
          <p:nvPr/>
        </p:nvSpPr>
        <p:spPr>
          <a:xfrm>
            <a:off x="18207254" y="6942372"/>
            <a:ext cx="2370479" cy="48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taskListOwner1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A3B3C-B4B1-4D86-ADDC-52B4587B5B72}"/>
              </a:ext>
            </a:extLst>
          </p:cNvPr>
          <p:cNvSpPr/>
          <p:nvPr/>
        </p:nvSpPr>
        <p:spPr>
          <a:xfrm>
            <a:off x="10205597" y="8100429"/>
            <a:ext cx="1296427" cy="964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Team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5A1FA-DBEB-4351-822C-4D8D6F907D89}"/>
              </a:ext>
            </a:extLst>
          </p:cNvPr>
          <p:cNvSpPr/>
          <p:nvPr/>
        </p:nvSpPr>
        <p:spPr>
          <a:xfrm>
            <a:off x="10205597" y="9740621"/>
            <a:ext cx="1296427" cy="964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Project 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F610C-1E83-40B9-98AF-50DAF0BA674D}"/>
              </a:ext>
            </a:extLst>
          </p:cNvPr>
          <p:cNvSpPr/>
          <p:nvPr/>
        </p:nvSpPr>
        <p:spPr>
          <a:xfrm>
            <a:off x="13003309" y="9740621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projectPlan1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6F5E2-D626-4371-B28A-FB1AA5792A8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40397" y="6942365"/>
            <a:ext cx="2665207" cy="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4F5C30-B44F-4709-B3EE-ACA4087E33BB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1502021" y="6942365"/>
            <a:ext cx="1501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F039E-49D6-4D53-8D55-2F5A1BEB302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4299740" y="6942365"/>
            <a:ext cx="853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A859F1-1B91-45E2-801F-48398E11700F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17745659" y="7183429"/>
            <a:ext cx="46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655637-0E7C-4D56-B323-67700C582297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11502021" y="8582555"/>
            <a:ext cx="1501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0EB332-3832-4FC7-8AE2-39F734C20DA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11502021" y="10222740"/>
            <a:ext cx="1501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7EFF2-9D48-45C4-BE83-1986BADB11A7}"/>
              </a:ext>
            </a:extLst>
          </p:cNvPr>
          <p:cNvSpPr/>
          <p:nvPr/>
        </p:nvSpPr>
        <p:spPr>
          <a:xfrm>
            <a:off x="10205597" y="11932601"/>
            <a:ext cx="1296427" cy="222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Standard Task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75A11-A064-4E57-9176-B11971ED5818}"/>
              </a:ext>
            </a:extLst>
          </p:cNvPr>
          <p:cNvSpPr/>
          <p:nvPr/>
        </p:nvSpPr>
        <p:spPr>
          <a:xfrm>
            <a:off x="13064825" y="11932608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todoListMember1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569F427-2A77-4B56-8898-B30256A7222D}"/>
              </a:ext>
            </a:extLst>
          </p:cNvPr>
          <p:cNvCxnSpPr>
            <a:cxnSpLocks/>
            <a:stCxn id="11" idx="3"/>
            <a:endCxn id="22" idx="3"/>
          </p:cNvCxnSpPr>
          <p:nvPr/>
        </p:nvCxnSpPr>
        <p:spPr>
          <a:xfrm flipH="1">
            <a:off x="14361250" y="7183437"/>
            <a:ext cx="6216481" cy="5231299"/>
          </a:xfrm>
          <a:prstGeom prst="bentConnector3">
            <a:avLst>
              <a:gd name="adj1" fmla="val -32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7DC50E-E7AA-42A3-A019-B8E430DEC6B2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3651525" y="7424492"/>
            <a:ext cx="3" cy="675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25287-C9FA-450B-99B7-34A3143E4D6B}"/>
              </a:ext>
            </a:extLst>
          </p:cNvPr>
          <p:cNvSpPr/>
          <p:nvPr/>
        </p:nvSpPr>
        <p:spPr>
          <a:xfrm>
            <a:off x="14299729" y="8586259"/>
            <a:ext cx="1296427" cy="482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member1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90B5C26-E878-4195-BB4A-AF0C0F3F01DD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rot="5400000">
            <a:off x="9327472" y="6525899"/>
            <a:ext cx="3077987" cy="8162957"/>
          </a:xfrm>
          <a:prstGeom prst="bentConnector3">
            <a:avLst>
              <a:gd name="adj1" fmla="val 828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1CFEF9B-9CE8-4653-87E5-56BB8AD7AE13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077381" y="6918331"/>
            <a:ext cx="1371835" cy="1956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1A38669-53FD-41D1-8A21-6D40B0F141A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7554446" y="6441257"/>
            <a:ext cx="2529905" cy="4068825"/>
          </a:xfrm>
          <a:prstGeom prst="bentConnector3">
            <a:avLst>
              <a:gd name="adj1" fmla="val 8388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A3A11E-2C98-4D53-AD62-365B2E222933}"/>
              </a:ext>
            </a:extLst>
          </p:cNvPr>
          <p:cNvCxnSpPr>
            <a:stCxn id="9" idx="1"/>
            <a:endCxn id="12" idx="1"/>
          </p:cNvCxnSpPr>
          <p:nvPr/>
        </p:nvCxnSpPr>
        <p:spPr>
          <a:xfrm rot="10800000" flipH="1">
            <a:off x="6029574" y="8582553"/>
            <a:ext cx="4176023" cy="3832171"/>
          </a:xfrm>
          <a:prstGeom prst="bentConnector3">
            <a:avLst>
              <a:gd name="adj1" fmla="val -54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FDBEF33-6FE5-48E4-9E40-C23D935DA782}"/>
              </a:ext>
            </a:extLst>
          </p:cNvPr>
          <p:cNvSpPr/>
          <p:nvPr/>
        </p:nvSpPr>
        <p:spPr>
          <a:xfrm>
            <a:off x="2361965" y="6460244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Users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F6F308-0B80-43BC-8498-2C0EF282C74E}"/>
              </a:ext>
            </a:extLst>
          </p:cNvPr>
          <p:cNvCxnSpPr>
            <a:stCxn id="30" idx="3"/>
            <a:endCxn id="5" idx="1"/>
          </p:cNvCxnSpPr>
          <p:nvPr/>
        </p:nvCxnSpPr>
        <p:spPr>
          <a:xfrm>
            <a:off x="3658393" y="6942363"/>
            <a:ext cx="237117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7308DE3-6904-43E3-B708-B05D759CEFC7}"/>
              </a:ext>
            </a:extLst>
          </p:cNvPr>
          <p:cNvCxnSpPr>
            <a:stCxn id="30" idx="2"/>
            <a:endCxn id="9" idx="2"/>
          </p:cNvCxnSpPr>
          <p:nvPr/>
        </p:nvCxnSpPr>
        <p:spPr>
          <a:xfrm rot="16200000" flipH="1">
            <a:off x="2268282" y="8166385"/>
            <a:ext cx="5258588" cy="3774803"/>
          </a:xfrm>
          <a:prstGeom prst="bentConnector3">
            <a:avLst>
              <a:gd name="adj1" fmla="val 108035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6F6234-95E2-4A73-9456-17AE9ED6CA0C}"/>
              </a:ext>
            </a:extLst>
          </p:cNvPr>
          <p:cNvCxnSpPr>
            <a:stCxn id="9" idx="1"/>
            <a:endCxn id="13" idx="1"/>
          </p:cNvCxnSpPr>
          <p:nvPr/>
        </p:nvCxnSpPr>
        <p:spPr>
          <a:xfrm rot="10800000" flipH="1">
            <a:off x="6029574" y="10222745"/>
            <a:ext cx="4176023" cy="2191979"/>
          </a:xfrm>
          <a:prstGeom prst="bentConnector3">
            <a:avLst>
              <a:gd name="adj1" fmla="val -5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CF8D8-788E-4A6C-B1D8-2F0816A67F23}"/>
              </a:ext>
            </a:extLst>
          </p:cNvPr>
          <p:cNvSpPr/>
          <p:nvPr/>
        </p:nvSpPr>
        <p:spPr>
          <a:xfrm>
            <a:off x="14299724" y="8100434"/>
            <a:ext cx="1296427" cy="482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member2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749B253-49E1-4D55-A0B7-10F23071B633}"/>
              </a:ext>
            </a:extLst>
          </p:cNvPr>
          <p:cNvSpPr/>
          <p:nvPr/>
        </p:nvSpPr>
        <p:spPr>
          <a:xfrm>
            <a:off x="6029574" y="13388201"/>
            <a:ext cx="1510823" cy="536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/>
              <a:t>Member2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E0331F6-AA7C-4C17-9FD6-0F8A724349B4}"/>
              </a:ext>
            </a:extLst>
          </p:cNvPr>
          <p:cNvCxnSpPr>
            <a:stCxn id="35" idx="1"/>
            <a:endCxn id="13" idx="1"/>
          </p:cNvCxnSpPr>
          <p:nvPr/>
        </p:nvCxnSpPr>
        <p:spPr>
          <a:xfrm rot="10800000" flipH="1">
            <a:off x="6029574" y="10222747"/>
            <a:ext cx="4176023" cy="3433808"/>
          </a:xfrm>
          <a:prstGeom prst="bentConnector3">
            <a:avLst>
              <a:gd name="adj1" fmla="val -54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5AC89D3-F88E-4001-BD31-0205746CA599}"/>
              </a:ext>
            </a:extLst>
          </p:cNvPr>
          <p:cNvCxnSpPr>
            <a:stCxn id="30" idx="2"/>
            <a:endCxn id="35" idx="2"/>
          </p:cNvCxnSpPr>
          <p:nvPr/>
        </p:nvCxnSpPr>
        <p:spPr>
          <a:xfrm rot="16200000" flipH="1">
            <a:off x="1647365" y="8787300"/>
            <a:ext cx="6500419" cy="3774803"/>
          </a:xfrm>
          <a:prstGeom prst="bentConnector3">
            <a:avLst>
              <a:gd name="adj1" fmla="val 10729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118017F-FC10-4213-A375-9C10B4A4B277}"/>
              </a:ext>
            </a:extLst>
          </p:cNvPr>
          <p:cNvSpPr/>
          <p:nvPr/>
        </p:nvSpPr>
        <p:spPr>
          <a:xfrm>
            <a:off x="16449233" y="6942372"/>
            <a:ext cx="1296427" cy="48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owner1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CB09DD-C9E5-4A7F-8BD0-4FF20EEB564E}"/>
              </a:ext>
            </a:extLst>
          </p:cNvPr>
          <p:cNvSpPr/>
          <p:nvPr/>
        </p:nvSpPr>
        <p:spPr>
          <a:xfrm>
            <a:off x="18207254" y="6460245"/>
            <a:ext cx="2370479" cy="48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taskListOwner2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2EBE78-B93D-428E-AB60-0C9635849EAA}"/>
              </a:ext>
            </a:extLst>
          </p:cNvPr>
          <p:cNvCxnSpPr>
            <a:stCxn id="10" idx="3"/>
            <a:endCxn id="39" idx="1"/>
          </p:cNvCxnSpPr>
          <p:nvPr/>
        </p:nvCxnSpPr>
        <p:spPr>
          <a:xfrm flipV="1">
            <a:off x="17745653" y="6701311"/>
            <a:ext cx="46159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F69A33-AB24-46C1-BE51-7F0C4A2AF758}"/>
              </a:ext>
            </a:extLst>
          </p:cNvPr>
          <p:cNvCxnSpPr>
            <a:cxnSpLocks/>
          </p:cNvCxnSpPr>
          <p:nvPr/>
        </p:nvCxnSpPr>
        <p:spPr>
          <a:xfrm>
            <a:off x="7540396" y="13673419"/>
            <a:ext cx="26652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2EE6279-D729-4A16-ACE1-B18B39D0BEB4}"/>
              </a:ext>
            </a:extLst>
          </p:cNvPr>
          <p:cNvSpPr/>
          <p:nvPr/>
        </p:nvSpPr>
        <p:spPr>
          <a:xfrm>
            <a:off x="13064825" y="13191304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todoListMember2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B2E387-3915-46FE-B83B-3C801B631EE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1502022" y="13673419"/>
            <a:ext cx="1562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49B8DF-3AF2-42E8-808D-D81982567BD6}"/>
              </a:ext>
            </a:extLst>
          </p:cNvPr>
          <p:cNvCxnSpPr>
            <a:stCxn id="9" idx="3"/>
          </p:cNvCxnSpPr>
          <p:nvPr/>
        </p:nvCxnSpPr>
        <p:spPr>
          <a:xfrm>
            <a:off x="7540398" y="12414725"/>
            <a:ext cx="2665199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259C32-9B83-4469-B36B-8BEE40F2A321}"/>
              </a:ext>
            </a:extLst>
          </p:cNvPr>
          <p:cNvCxnSpPr>
            <a:endCxn id="22" idx="1"/>
          </p:cNvCxnSpPr>
          <p:nvPr/>
        </p:nvCxnSpPr>
        <p:spPr>
          <a:xfrm>
            <a:off x="11502022" y="12414727"/>
            <a:ext cx="1562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D5DBA6B-8A27-4A31-A8CB-D448A31B21A9}"/>
              </a:ext>
            </a:extLst>
          </p:cNvPr>
          <p:cNvCxnSpPr>
            <a:stCxn id="39" idx="3"/>
            <a:endCxn id="42" idx="3"/>
          </p:cNvCxnSpPr>
          <p:nvPr/>
        </p:nvCxnSpPr>
        <p:spPr>
          <a:xfrm flipH="1">
            <a:off x="14361250" y="6701311"/>
            <a:ext cx="6216481" cy="6972117"/>
          </a:xfrm>
          <a:prstGeom prst="bentConnector3">
            <a:avLst>
              <a:gd name="adj1" fmla="val -107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CAB576-91CC-4BF0-BE2C-3B49402832EB}"/>
              </a:ext>
            </a:extLst>
          </p:cNvPr>
          <p:cNvCxnSpPr/>
          <p:nvPr/>
        </p:nvCxnSpPr>
        <p:spPr>
          <a:xfrm>
            <a:off x="24138355" y="6933915"/>
            <a:ext cx="104502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C4CAA0-408E-4D96-A43B-ADA60D36BD08}"/>
              </a:ext>
            </a:extLst>
          </p:cNvPr>
          <p:cNvSpPr txBox="1"/>
          <p:nvPr/>
        </p:nvSpPr>
        <p:spPr>
          <a:xfrm>
            <a:off x="25779585" y="6701311"/>
            <a:ext cx="4506460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7"/>
              <a:t>User Authentication</a:t>
            </a:r>
            <a:endParaRPr lang="en-US" sz="1603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B7B682-F0C0-4F83-805F-81CABAF0E9B2}"/>
              </a:ext>
            </a:extLst>
          </p:cNvPr>
          <p:cNvCxnSpPr/>
          <p:nvPr/>
        </p:nvCxnSpPr>
        <p:spPr>
          <a:xfrm>
            <a:off x="24138355" y="7661420"/>
            <a:ext cx="1045028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A53C53-35DF-47C8-BCF3-8A002D07F0C0}"/>
              </a:ext>
            </a:extLst>
          </p:cNvPr>
          <p:cNvSpPr txBox="1"/>
          <p:nvPr/>
        </p:nvSpPr>
        <p:spPr>
          <a:xfrm>
            <a:off x="25779574" y="7428817"/>
            <a:ext cx="3767263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7"/>
              <a:t>Access to the page</a:t>
            </a:r>
            <a:endParaRPr lang="en-US" sz="1603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6FC052-A3E2-4A32-9431-13903CB64949}"/>
              </a:ext>
            </a:extLst>
          </p:cNvPr>
          <p:cNvCxnSpPr>
            <a:cxnSpLocks/>
          </p:cNvCxnSpPr>
          <p:nvPr/>
        </p:nvCxnSpPr>
        <p:spPr>
          <a:xfrm>
            <a:off x="24138355" y="8424799"/>
            <a:ext cx="1045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CEA2C0-0279-4C63-9AC5-77E7A9AD13B7}"/>
              </a:ext>
            </a:extLst>
          </p:cNvPr>
          <p:cNvSpPr txBox="1"/>
          <p:nvPr/>
        </p:nvSpPr>
        <p:spPr>
          <a:xfrm>
            <a:off x="25779574" y="8192199"/>
            <a:ext cx="3767263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7"/>
              <a:t>Access to the database</a:t>
            </a:r>
            <a:endParaRPr lang="en-US" sz="160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F88BE6-B61E-44BA-92B0-C67D594C5A1D}"/>
              </a:ext>
            </a:extLst>
          </p:cNvPr>
          <p:cNvSpPr txBox="1"/>
          <p:nvPr/>
        </p:nvSpPr>
        <p:spPr>
          <a:xfrm>
            <a:off x="25779572" y="8919701"/>
            <a:ext cx="5567936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7"/>
              <a:t>Give data from database</a:t>
            </a:r>
            <a:endParaRPr lang="en-US" sz="1603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5BBAED-5FD6-422D-B7CA-CAF072E09E20}"/>
              </a:ext>
            </a:extLst>
          </p:cNvPr>
          <p:cNvCxnSpPr/>
          <p:nvPr/>
        </p:nvCxnSpPr>
        <p:spPr>
          <a:xfrm>
            <a:off x="24138355" y="9152305"/>
            <a:ext cx="10450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4AFA355-D7E5-4C62-9C9B-B7255890CEEE}"/>
              </a:ext>
            </a:extLst>
          </p:cNvPr>
          <p:cNvSpPr/>
          <p:nvPr/>
        </p:nvSpPr>
        <p:spPr>
          <a:xfrm>
            <a:off x="24170788" y="9791853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16FB54-6DF0-4BB4-BD47-05D31DA5120F}"/>
              </a:ext>
            </a:extLst>
          </p:cNvPr>
          <p:cNvSpPr txBox="1"/>
          <p:nvPr/>
        </p:nvSpPr>
        <p:spPr>
          <a:xfrm>
            <a:off x="25779574" y="9962841"/>
            <a:ext cx="3767263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7"/>
              <a:t>database</a:t>
            </a:r>
            <a:endParaRPr lang="en-US" sz="1603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157FD0-57A4-4770-BDC5-09DB9E002479}"/>
              </a:ext>
            </a:extLst>
          </p:cNvPr>
          <p:cNvSpPr/>
          <p:nvPr/>
        </p:nvSpPr>
        <p:spPr>
          <a:xfrm>
            <a:off x="24170788" y="11005989"/>
            <a:ext cx="1296427" cy="964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0AD103-05CB-47D2-836C-803738D5CE34}"/>
              </a:ext>
            </a:extLst>
          </p:cNvPr>
          <p:cNvSpPr txBox="1"/>
          <p:nvPr/>
        </p:nvSpPr>
        <p:spPr>
          <a:xfrm>
            <a:off x="25779574" y="11176985"/>
            <a:ext cx="3767263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7"/>
              <a:t>Page</a:t>
            </a:r>
            <a:endParaRPr lang="en-US" sz="1603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80FBB54-7CC1-4C62-B149-2B4CC3C462CF}"/>
              </a:ext>
            </a:extLst>
          </p:cNvPr>
          <p:cNvSpPr/>
          <p:nvPr/>
        </p:nvSpPr>
        <p:spPr>
          <a:xfrm>
            <a:off x="24170793" y="12504475"/>
            <a:ext cx="1510823" cy="536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6862E6-4AC4-4F68-9F6E-BFDC531D330C}"/>
              </a:ext>
            </a:extLst>
          </p:cNvPr>
          <p:cNvSpPr txBox="1"/>
          <p:nvPr/>
        </p:nvSpPr>
        <p:spPr>
          <a:xfrm>
            <a:off x="25779574" y="12450900"/>
            <a:ext cx="3767263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7"/>
              <a:t>Role</a:t>
            </a:r>
            <a:endParaRPr lang="en-US" sz="1603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26E72A-83D2-4597-BF33-6B6A866FFF3D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H="1">
            <a:off x="6784986" y="8341495"/>
            <a:ext cx="8811165" cy="5583413"/>
          </a:xfrm>
          <a:prstGeom prst="bentConnector4">
            <a:avLst>
              <a:gd name="adj1" fmla="val -2594"/>
              <a:gd name="adj2" fmla="val 1085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835E021-27F5-4928-9AA9-4185EC505686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8374542" y="5621161"/>
            <a:ext cx="889713" cy="406882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1" idx="0"/>
            <a:endCxn id="14" idx="2"/>
          </p:cNvCxnSpPr>
          <p:nvPr/>
        </p:nvCxnSpPr>
        <p:spPr>
          <a:xfrm rot="5400000" flipH="1" flipV="1">
            <a:off x="11638804" y="9919880"/>
            <a:ext cx="1227729" cy="2797712"/>
          </a:xfrm>
          <a:prstGeom prst="bentConnector3">
            <a:avLst>
              <a:gd name="adj1" fmla="val 624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31947" y="6497564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RMCD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31947" y="7200288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RMCD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021729" y="886118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RMCD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031947" y="813429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RMCD</a:t>
            </a:r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962147" y="9716993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</a:t>
            </a:r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957950" y="11984609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RMD </a:t>
            </a:r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957950" y="13191100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RMD</a:t>
            </a:r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D7EFF2-9D48-45C4-BE83-1986BADB11A7}"/>
              </a:ext>
            </a:extLst>
          </p:cNvPr>
          <p:cNvSpPr/>
          <p:nvPr/>
        </p:nvSpPr>
        <p:spPr>
          <a:xfrm>
            <a:off x="10218251" y="14740959"/>
            <a:ext cx="1296427" cy="2222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Competency Plan</a:t>
            </a:r>
          </a:p>
        </p:txBody>
      </p:sp>
      <p:cxnSp>
        <p:nvCxnSpPr>
          <p:cNvPr id="103" name="Elbow Connector 102"/>
          <p:cNvCxnSpPr>
            <a:stCxn id="9" idx="3"/>
            <a:endCxn id="99" idx="1"/>
          </p:cNvCxnSpPr>
          <p:nvPr/>
        </p:nvCxnSpPr>
        <p:spPr>
          <a:xfrm>
            <a:off x="7540397" y="12414724"/>
            <a:ext cx="2677855" cy="3437704"/>
          </a:xfrm>
          <a:prstGeom prst="bentConnector3">
            <a:avLst>
              <a:gd name="adj1" fmla="val 1087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5" idx="3"/>
          </p:cNvCxnSpPr>
          <p:nvPr/>
        </p:nvCxnSpPr>
        <p:spPr>
          <a:xfrm>
            <a:off x="7540398" y="13656553"/>
            <a:ext cx="2665199" cy="1545347"/>
          </a:xfrm>
          <a:prstGeom prst="bentConnector3">
            <a:avLst>
              <a:gd name="adj1" fmla="val 214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294061" y="14680626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RMCD</a:t>
            </a:r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288387" y="15407628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RMCD</a:t>
            </a:r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75A11-A064-4E57-9176-B11971ED5818}"/>
              </a:ext>
            </a:extLst>
          </p:cNvPr>
          <p:cNvSpPr/>
          <p:nvPr/>
        </p:nvSpPr>
        <p:spPr>
          <a:xfrm>
            <a:off x="13049715" y="14740957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competencyMember2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EE6279-D729-4A16-ACE1-B18B39D0BEB4}"/>
              </a:ext>
            </a:extLst>
          </p:cNvPr>
          <p:cNvSpPr/>
          <p:nvPr/>
        </p:nvSpPr>
        <p:spPr>
          <a:xfrm>
            <a:off x="13049715" y="15999653"/>
            <a:ext cx="1296427" cy="96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031" tIns="42015" rIns="84031" bIns="42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b="1"/>
              <a:t>competencyMember1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B0EB332-3832-4FC7-8AE2-39F734C20DA2}"/>
              </a:ext>
            </a:extLst>
          </p:cNvPr>
          <p:cNvCxnSpPr/>
          <p:nvPr/>
        </p:nvCxnSpPr>
        <p:spPr>
          <a:xfrm>
            <a:off x="11514677" y="15192331"/>
            <a:ext cx="1501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B0EB332-3832-4FC7-8AE2-39F734C20DA2}"/>
              </a:ext>
            </a:extLst>
          </p:cNvPr>
          <p:cNvCxnSpPr/>
          <p:nvPr/>
        </p:nvCxnSpPr>
        <p:spPr>
          <a:xfrm>
            <a:off x="11532780" y="16474663"/>
            <a:ext cx="1501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3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8816F0-1006-4CAA-A823-CEB909E0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973668"/>
            <a:ext cx="28041600" cy="3534835"/>
          </a:xfrm>
        </p:spPr>
        <p:txBody>
          <a:bodyPr/>
          <a:lstStyle/>
          <a:p>
            <a:r>
              <a:rPr lang="en-US"/>
              <a:t>TASK MANAGEMENT &amp; TEAM MEMBER</a:t>
            </a:r>
          </a:p>
        </p:txBody>
      </p:sp>
    </p:spTree>
    <p:extLst>
      <p:ext uri="{BB962C8B-B14F-4D97-AF65-F5344CB8AC3E}">
        <p14:creationId xmlns:p14="http://schemas.microsoft.com/office/powerpoint/2010/main" val="193755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170</Words>
  <Application>Microsoft Office PowerPoint</Application>
  <PresentationFormat>Custom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USER ROLES AND AUTHENTICATON</vt:lpstr>
      <vt:lpstr>LAB MANAGEMENT</vt:lpstr>
      <vt:lpstr>TASK MANAGEMENT &amp; TEAM MEMBER</vt:lpstr>
      <vt:lpstr>TASK MANAGEMENT &amp; TEAM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Công Nguyễn</dc:creator>
  <cp:lastModifiedBy>Thành Công Nguyễn</cp:lastModifiedBy>
  <cp:revision>78</cp:revision>
  <dcterms:created xsi:type="dcterms:W3CDTF">2020-05-20T13:33:22Z</dcterms:created>
  <dcterms:modified xsi:type="dcterms:W3CDTF">2020-06-09T16:50:55Z</dcterms:modified>
</cp:coreProperties>
</file>