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7" r:id="rId3"/>
    <p:sldId id="275" r:id="rId4"/>
    <p:sldId id="276" r:id="rId5"/>
    <p:sldId id="318" r:id="rId6"/>
    <p:sldId id="320" r:id="rId7"/>
    <p:sldId id="31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3" autoAdjust="0"/>
  </p:normalViewPr>
  <p:slideViewPr>
    <p:cSldViewPr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Strcat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string concatenate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335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Strcmp</a:t>
            </a:r>
            <a:r>
              <a:rPr lang="en-US" altLang="ko-KR" dirty="0" smtClean="0"/>
              <a:t>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 compare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006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11 </a:t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문자열</a:t>
            </a:r>
            <a:r>
              <a:rPr lang="en-US" altLang="ko-KR" smtClean="0"/>
              <a:t> 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95283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Strlen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(): (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문자열 길이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78092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Strcpy_s(): </a:t>
            </a:r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복사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Strcat_s(): </a:t>
            </a:r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결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1831329" y="4437112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Strcmp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(): </a:t>
            </a:r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비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교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처리 함수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77281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문자열을 이용하면 다양한 형태의 프로그램을 처리 할 수 있지만 다소 복잡해지는 현상이 나타난다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그래서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언어나 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언어에서는 좀 더 쉽게 처리 할 수 있도록 다양한 형태의 문자열 처리 함수를 제공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문자열 처리 함수를 사용 하기 위해서는 헤더파일을 선언 애 주어야 한다</a:t>
            </a:r>
            <a:r>
              <a:rPr lang="en-US" altLang="ko-KR" sz="2000" dirty="0" smtClean="0"/>
              <a:t>. #include &lt;string&gt;</a:t>
            </a:r>
            <a:r>
              <a:rPr lang="ko-KR" altLang="en-US" sz="2000" dirty="0" smtClean="0"/>
              <a:t>라는 헤더 파일을 반드시 선언 해 주어야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종류는 </a:t>
            </a: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(),</a:t>
            </a:r>
            <a:r>
              <a:rPr lang="en-US" altLang="ko-KR" sz="2000" dirty="0" err="1" smtClean="0"/>
              <a:t>strcpy</a:t>
            </a:r>
            <a:r>
              <a:rPr lang="en-US" altLang="ko-KR" sz="2000" dirty="0" smtClean="0"/>
              <a:t>(),</a:t>
            </a:r>
            <a:r>
              <a:rPr lang="en-US" altLang="ko-KR" sz="2000" dirty="0" err="1" smtClean="0"/>
              <a:t>strcat</a:t>
            </a:r>
            <a:r>
              <a:rPr lang="en-US" altLang="ko-KR" sz="2000" dirty="0" smtClean="0"/>
              <a:t>(),</a:t>
            </a:r>
            <a:r>
              <a:rPr lang="en-US" altLang="ko-KR" sz="2000" dirty="0" err="1" smtClean="0"/>
              <a:t>strcmp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가 대표적인 함수 입니다</a:t>
            </a:r>
            <a:r>
              <a:rPr lang="en-US" altLang="ko-K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Strlen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[];[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길이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]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92796"/>
            <a:ext cx="4194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Strlen </a:t>
            </a:r>
            <a:r>
              <a:rPr lang="en-US" dirty="0" smtClean="0"/>
              <a:t>(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en-US" dirty="0" smtClean="0"/>
              <a:t>) </a:t>
            </a:r>
            <a:r>
              <a:rPr lang="ko-KR" altLang="en-US" dirty="0" smtClean="0"/>
              <a:t>함수는 문자열의 길이를 구해 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Strlen</a:t>
            </a:r>
            <a:r>
              <a:rPr lang="en-US" dirty="0" smtClean="0"/>
              <a:t>()</a:t>
            </a:r>
            <a:r>
              <a:rPr lang="ko-KR" altLang="en-US" dirty="0" smtClean="0"/>
              <a:t>으로 문자열의 길이를 구하면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문자는 제외된다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600258"/>
            <a:ext cx="4194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tab[] = "</a:t>
            </a:r>
            <a:r>
              <a:rPr lang="en-US" dirty="0" err="1"/>
              <a:t>abcde</a:t>
            </a:r>
            <a:r>
              <a:rPr lang="en-US" dirty="0"/>
              <a:t>";</a:t>
            </a:r>
          </a:p>
          <a:p>
            <a:r>
              <a:rPr lang="en-US" dirty="0" err="1"/>
              <a:t>int</a:t>
            </a:r>
            <a:r>
              <a:rPr lang="en-US" dirty="0"/>
              <a:t> L;</a:t>
            </a:r>
          </a:p>
          <a:p>
            <a:endParaRPr lang="en-US" dirty="0"/>
          </a:p>
          <a:p>
            <a:r>
              <a:rPr lang="en-US" dirty="0"/>
              <a:t>L = </a:t>
            </a:r>
            <a:r>
              <a:rPr lang="en-US" dirty="0" err="1"/>
              <a:t>strlen</a:t>
            </a:r>
            <a:r>
              <a:rPr lang="en-US" dirty="0"/>
              <a:t>(tab);</a:t>
            </a:r>
          </a:p>
          <a:p>
            <a:endParaRPr 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문자열 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tab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의 길이는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L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Strcpy_s[];[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복사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]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142" y="1484784"/>
            <a:ext cx="4023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Strcpy</a:t>
            </a:r>
            <a:r>
              <a:rPr lang="en-US" dirty="0" smtClean="0"/>
              <a:t>()</a:t>
            </a:r>
            <a:r>
              <a:rPr lang="ko-KR" altLang="en-US" dirty="0" smtClean="0"/>
              <a:t>함수는 문자열을 복사하는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 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A, 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B)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문자열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복사한다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때 기존 자료는 사라진다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Strcpy</a:t>
            </a:r>
            <a:r>
              <a:rPr lang="ko-KR" altLang="en-US" dirty="0" smtClean="0"/>
              <a:t>로 복사를 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문자도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 되므로 배열의 크기는 하나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여유가 있어야 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052" y="1088740"/>
            <a:ext cx="362471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tab[] = "</a:t>
            </a:r>
            <a:r>
              <a:rPr lang="en-US" dirty="0" err="1"/>
              <a:t>abcde</a:t>
            </a:r>
            <a:r>
              <a:rPr lang="en-US" dirty="0"/>
              <a:t>";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strcopy</a:t>
            </a:r>
            <a:r>
              <a:rPr lang="en-US" altLang="ko-KR" dirty="0"/>
              <a:t> </a:t>
            </a:r>
            <a:r>
              <a:rPr lang="ko-KR" altLang="en-US" dirty="0"/>
              <a:t>명령이 수행 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 </a:t>
            </a:r>
            <a:r>
              <a:rPr lang="en-US" altLang="ko-KR" dirty="0"/>
              <a:t>tab</a:t>
            </a:r>
            <a:r>
              <a:rPr lang="ko-KR" altLang="en-US" dirty="0"/>
              <a:t>의 내용은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tab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입니다</a:t>
            </a:r>
            <a:r>
              <a:rPr lang="en-US" altLang="ko-KR" dirty="0"/>
              <a:t>.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dirty="0"/>
          </a:p>
          <a:p>
            <a:r>
              <a:rPr lang="en-US" dirty="0" err="1"/>
              <a:t>strcpy_s</a:t>
            </a:r>
            <a:r>
              <a:rPr lang="en-US" dirty="0"/>
              <a:t>(</a:t>
            </a:r>
            <a:r>
              <a:rPr lang="en-US" dirty="0" err="1"/>
              <a:t>tab,"XYZ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strcopy</a:t>
            </a:r>
            <a:r>
              <a:rPr lang="en-US" altLang="ko-KR" dirty="0"/>
              <a:t> </a:t>
            </a:r>
            <a:r>
              <a:rPr lang="ko-KR" altLang="en-US" dirty="0"/>
              <a:t>명령 수행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 </a:t>
            </a:r>
            <a:r>
              <a:rPr lang="en-US" altLang="ko-KR" dirty="0"/>
              <a:t>tab</a:t>
            </a:r>
            <a:r>
              <a:rPr lang="ko-KR" altLang="en-US" dirty="0"/>
              <a:t>의 내용은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tab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입니다</a:t>
            </a:r>
            <a:r>
              <a:rPr lang="en-US" altLang="ko-KR" dirty="0"/>
              <a:t>.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0" y="5841268"/>
            <a:ext cx="4887954" cy="7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294820" cy="3564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>
                <a:latin typeface="+mj-lt"/>
              </a:rPr>
              <a:t>Strcat</a:t>
            </a:r>
            <a:r>
              <a:rPr lang="en-US" altLang="ko-KR" sz="1800" b="1" dirty="0" smtClean="0">
                <a:latin typeface="+mj-lt"/>
              </a:rPr>
              <a:t>()</a:t>
            </a:r>
            <a:r>
              <a:rPr lang="ko-KR" altLang="en-US" sz="1800" b="1" dirty="0" smtClean="0">
                <a:latin typeface="+mj-lt"/>
              </a:rPr>
              <a:t>함수는 문자열을 이어주는 함수이다</a:t>
            </a:r>
            <a:r>
              <a:rPr lang="en-US" altLang="ko-KR" sz="1800" b="1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+mj-lt"/>
              </a:rPr>
              <a:t>Strcat</a:t>
            </a:r>
            <a:r>
              <a:rPr lang="en-US" sz="1800" b="1" dirty="0" smtClean="0">
                <a:latin typeface="+mj-lt"/>
              </a:rPr>
              <a:t>(</a:t>
            </a:r>
            <a:r>
              <a:rPr lang="ko-KR" altLang="en-US" sz="1800" b="1" dirty="0" smtClean="0">
                <a:latin typeface="+mj-lt"/>
              </a:rPr>
              <a:t>문자열배열</a:t>
            </a:r>
            <a:r>
              <a:rPr lang="en-US" altLang="ko-KR" sz="1800" b="1" dirty="0" smtClean="0">
                <a:latin typeface="+mj-lt"/>
              </a:rPr>
              <a:t>A,</a:t>
            </a:r>
            <a:r>
              <a:rPr lang="ko-KR" altLang="en-US" sz="1800" b="1" dirty="0" smtClean="0">
                <a:latin typeface="+mj-lt"/>
              </a:rPr>
              <a:t>문자열</a:t>
            </a:r>
            <a:r>
              <a:rPr lang="en-US" altLang="ko-KR" sz="1800" b="1" dirty="0" smtClean="0">
                <a:latin typeface="+mj-lt"/>
              </a:rPr>
              <a:t>B</a:t>
            </a:r>
            <a:r>
              <a:rPr lang="en-US" sz="1800" b="1" dirty="0" smtClean="0">
                <a:latin typeface="+mj-lt"/>
              </a:rPr>
              <a:t>)</a:t>
            </a:r>
            <a:r>
              <a:rPr lang="ko-KR" altLang="en-US" sz="1800" b="1" dirty="0" smtClean="0">
                <a:latin typeface="+mj-lt"/>
              </a:rPr>
              <a:t>는 </a:t>
            </a:r>
            <a:r>
              <a:rPr lang="en-US" altLang="ko-KR" sz="1800" b="1" dirty="0" smtClean="0">
                <a:latin typeface="+mj-lt"/>
              </a:rPr>
              <a:t/>
            </a:r>
            <a:br>
              <a:rPr lang="en-US" altLang="ko-KR" sz="1800" b="1" dirty="0" smtClean="0">
                <a:latin typeface="+mj-lt"/>
              </a:rPr>
            </a:br>
            <a:r>
              <a:rPr lang="ko-KR" altLang="en-US" sz="1800" b="1" dirty="0" smtClean="0">
                <a:latin typeface="+mj-lt"/>
              </a:rPr>
              <a:t>문자열배열 </a:t>
            </a:r>
            <a:r>
              <a:rPr lang="en-US" altLang="ko-KR" sz="1800" b="1" dirty="0" smtClean="0">
                <a:latin typeface="+mj-lt"/>
              </a:rPr>
              <a:t>A</a:t>
            </a:r>
            <a:r>
              <a:rPr lang="ko-KR" altLang="en-US" sz="1800" b="1" dirty="0" smtClean="0">
                <a:latin typeface="+mj-lt"/>
              </a:rPr>
              <a:t>에 문자열 </a:t>
            </a:r>
            <a:r>
              <a:rPr lang="en-US" altLang="ko-KR" sz="1800" b="1" dirty="0" smtClean="0">
                <a:latin typeface="+mj-lt"/>
              </a:rPr>
              <a:t>B</a:t>
            </a:r>
            <a:r>
              <a:rPr lang="ko-KR" altLang="en-US" sz="1800" b="1" dirty="0" smtClean="0">
                <a:latin typeface="+mj-lt"/>
              </a:rPr>
              <a:t>를 연결</a:t>
            </a:r>
            <a:r>
              <a:rPr lang="en-US" altLang="ko-KR" sz="1800" b="1" dirty="0" smtClean="0">
                <a:latin typeface="+mj-lt"/>
              </a:rPr>
              <a:t/>
            </a:r>
            <a:br>
              <a:rPr lang="en-US" altLang="ko-KR" sz="1800" b="1" dirty="0" smtClean="0">
                <a:latin typeface="+mj-lt"/>
              </a:rPr>
            </a:br>
            <a:r>
              <a:rPr lang="ko-KR" altLang="en-US" sz="1800" b="1" dirty="0" smtClean="0">
                <a:latin typeface="+mj-lt"/>
              </a:rPr>
              <a:t>해서 다시 배열 </a:t>
            </a:r>
            <a:r>
              <a:rPr lang="en-US" altLang="ko-KR" sz="1800" b="1" dirty="0" smtClean="0">
                <a:latin typeface="+mj-lt"/>
              </a:rPr>
              <a:t>A</a:t>
            </a:r>
            <a:r>
              <a:rPr lang="ko-KR" altLang="en-US" sz="1800" b="1" dirty="0" smtClean="0">
                <a:latin typeface="+mj-lt"/>
              </a:rPr>
              <a:t>에 넣는다</a:t>
            </a:r>
            <a:r>
              <a:rPr lang="en-US" altLang="ko-KR" sz="1800" b="1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+mj-lt"/>
              </a:rPr>
              <a:t>Strcat</a:t>
            </a:r>
            <a:r>
              <a:rPr lang="ko-KR" altLang="en-US" sz="1800" b="1" dirty="0" smtClean="0">
                <a:latin typeface="+mj-lt"/>
              </a:rPr>
              <a:t>으로 연결하면 </a:t>
            </a:r>
            <a:r>
              <a:rPr lang="en-US" altLang="ko-KR" sz="1800" b="1" dirty="0" smtClean="0">
                <a:latin typeface="+mj-lt"/>
              </a:rPr>
              <a:t>null</a:t>
            </a:r>
            <a:r>
              <a:rPr lang="ko-KR" altLang="en-US" sz="1800" b="1" dirty="0" smtClean="0">
                <a:latin typeface="+mj-lt"/>
              </a:rPr>
              <a:t>문자 위치부터 시작한다</a:t>
            </a:r>
            <a:endParaRPr lang="en-US" sz="1400" b="1" dirty="0">
              <a:latin typeface="+mj-lt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Strcat_s[];[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결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]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840796" y="1412776"/>
            <a:ext cx="4294820" cy="21607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&lt;string&gt;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char tab[7] = "</a:t>
            </a:r>
            <a:r>
              <a:rPr lang="en-US" sz="1600" dirty="0" err="1"/>
              <a:t>abc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strcat</a:t>
            </a:r>
            <a:r>
              <a:rPr lang="en-US" altLang="ko-KR" sz="1600" dirty="0"/>
              <a:t> </a:t>
            </a:r>
            <a:r>
              <a:rPr lang="ko-KR" altLang="en-US" sz="1600" dirty="0"/>
              <a:t>명령이 수행 전 문자열 </a:t>
            </a:r>
            <a:r>
              <a:rPr lang="en-US" altLang="ko-KR" sz="1600" dirty="0"/>
              <a:t>tab</a:t>
            </a:r>
            <a:r>
              <a:rPr lang="ko-KR" altLang="en-US" sz="1600" dirty="0"/>
              <a:t>의 내용은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tab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strcat_s</a:t>
            </a:r>
            <a:r>
              <a:rPr lang="en-US" sz="1600" dirty="0"/>
              <a:t>(tab, "XYZ</a:t>
            </a:r>
            <a:r>
              <a:rPr lang="en-US" sz="1600" dirty="0" smtClean="0"/>
              <a:t>");</a:t>
            </a:r>
            <a:endParaRPr lang="en-US" sz="1600" dirty="0"/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strcat</a:t>
            </a:r>
            <a:r>
              <a:rPr lang="en-US" altLang="ko-KR" sz="1600" dirty="0"/>
              <a:t> </a:t>
            </a:r>
            <a:r>
              <a:rPr lang="ko-KR" altLang="en-US" sz="1600" dirty="0"/>
              <a:t>명령 수행 후 문자열 </a:t>
            </a:r>
            <a:r>
              <a:rPr lang="en-US" altLang="ko-KR" sz="1600" dirty="0"/>
              <a:t>tab</a:t>
            </a:r>
            <a:r>
              <a:rPr lang="ko-KR" altLang="en-US" sz="1600" dirty="0"/>
              <a:t>의 내용은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tab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9222"/>
            <a:ext cx="3852428" cy="92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Strcmp[];[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문자열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비교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]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232756"/>
            <a:ext cx="36903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Strcmp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함수는 두 문자열을 비교</a:t>
            </a:r>
            <a:r>
              <a:rPr lang="en-US" altLang="ko-KR" dirty="0"/>
              <a:t> </a:t>
            </a:r>
            <a:r>
              <a:rPr lang="ko-KR" altLang="en-US" dirty="0" smtClean="0"/>
              <a:t>하는 함수이다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Strcmp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A,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B)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A-B</a:t>
            </a:r>
            <a:r>
              <a:rPr lang="ko-KR" altLang="en-US" dirty="0" smtClean="0"/>
              <a:t>의 결과를 돌려 주는데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같은 문자열</a:t>
            </a:r>
            <a:r>
              <a:rPr lang="en-US" altLang="ko-KR" dirty="0"/>
              <a:t> </a:t>
            </a:r>
            <a:r>
              <a:rPr lang="ko-KR" altLang="en-US" dirty="0" smtClean="0"/>
              <a:t>이라는 뜻이다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1124744"/>
            <a:ext cx="40684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#</a:t>
            </a:r>
            <a:r>
              <a:rPr lang="en-US" sz="1400" dirty="0"/>
              <a:t>include 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char tab[] = "abc",tab1[] = "xyz",tab2[] = "</a:t>
            </a:r>
            <a:r>
              <a:rPr lang="en-US" sz="1400" dirty="0" err="1"/>
              <a:t>abc</a:t>
            </a:r>
            <a:r>
              <a:rPr lang="en-US" sz="1400" dirty="0"/>
              <a:t>";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n;</a:t>
            </a:r>
          </a:p>
          <a:p>
            <a:r>
              <a:rPr lang="en-US" sz="1400" dirty="0"/>
              <a:t>n = </a:t>
            </a:r>
            <a:r>
              <a:rPr lang="en-US" sz="1400" dirty="0" err="1"/>
              <a:t>strcmp</a:t>
            </a:r>
            <a:r>
              <a:rPr lang="en-US" sz="1400" dirty="0"/>
              <a:t>(tab, tab1);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tab </a:t>
            </a:r>
            <a:r>
              <a:rPr lang="ko-KR" altLang="en-US" sz="1400" dirty="0"/>
              <a:t>의 내용은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tab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tab1 </a:t>
            </a:r>
            <a:r>
              <a:rPr lang="ko-KR" altLang="en-US" sz="1400" dirty="0"/>
              <a:t>의 내용은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tab1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비교 결과 값은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tab</a:t>
            </a:r>
            <a:r>
              <a:rPr lang="ko-KR" altLang="en-US" sz="1400" dirty="0"/>
              <a:t>과 </a:t>
            </a:r>
            <a:r>
              <a:rPr lang="en-US" altLang="ko-KR" sz="1400" dirty="0"/>
              <a:t>tab1</a:t>
            </a:r>
            <a:r>
              <a:rPr lang="ko-KR" altLang="en-US" sz="1400" dirty="0"/>
              <a:t>은 같지 않다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n = </a:t>
            </a:r>
            <a:r>
              <a:rPr lang="en-US" sz="1400" dirty="0" err="1"/>
              <a:t>strcmp</a:t>
            </a:r>
            <a:r>
              <a:rPr lang="en-US" sz="1400" dirty="0"/>
              <a:t>(tab, tab2);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tab </a:t>
            </a:r>
            <a:r>
              <a:rPr lang="ko-KR" altLang="en-US" sz="1400" dirty="0"/>
              <a:t>의 내용은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tab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tab2 </a:t>
            </a:r>
            <a:r>
              <a:rPr lang="ko-KR" altLang="en-US" sz="1400" dirty="0"/>
              <a:t>의 내용은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tab2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비교 결과 값은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 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tab</a:t>
            </a:r>
            <a:r>
              <a:rPr lang="ko-KR" altLang="en-US" sz="1400" dirty="0"/>
              <a:t>과 </a:t>
            </a:r>
            <a:r>
              <a:rPr lang="en-US" altLang="ko-KR" sz="1400" dirty="0"/>
              <a:t>tab2</a:t>
            </a:r>
            <a:r>
              <a:rPr lang="ko-KR" altLang="en-US" sz="1400" dirty="0"/>
              <a:t>은 같다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6" y="4230486"/>
            <a:ext cx="3715175" cy="2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Words>576</Words>
  <Application>Microsoft Office PowerPoint</Application>
  <PresentationFormat>화면 슬라이드 쇼(4:3)</PresentationFormat>
  <Paragraphs>97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HY동녘B</vt:lpstr>
      <vt:lpstr>맑은 고딕</vt:lpstr>
      <vt:lpstr>Arial</vt:lpstr>
      <vt:lpstr>Wingdings</vt:lpstr>
      <vt:lpstr>Default Design</vt:lpstr>
      <vt:lpstr>Chapter 11  C++ 문자열  </vt:lpstr>
      <vt:lpstr>목  차</vt:lpstr>
      <vt:lpstr>문자열 처리 함수</vt:lpstr>
      <vt:lpstr>Strlen[];[문자열 길이]</vt:lpstr>
      <vt:lpstr>Strcpy_s[];[문자열 복사]</vt:lpstr>
      <vt:lpstr>Strcat_s[];[문자열 연결]</vt:lpstr>
      <vt:lpstr>Strcmp[];[문자열 비교]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199</cp:revision>
  <dcterms:created xsi:type="dcterms:W3CDTF">2005-03-15T10:04:38Z</dcterms:created>
  <dcterms:modified xsi:type="dcterms:W3CDTF">2020-05-25T03:46:56Z</dcterms:modified>
</cp:coreProperties>
</file>