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7" r:id="rId3"/>
    <p:sldId id="275" r:id="rId4"/>
    <p:sldId id="276" r:id="rId5"/>
    <p:sldId id="318" r:id="rId6"/>
    <p:sldId id="320" r:id="rId7"/>
    <p:sldId id="321" r:id="rId8"/>
    <p:sldId id="32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 varScale="1">
        <p:scale>
          <a:sx n="107" d="100"/>
          <a:sy n="107" d="100"/>
        </p:scale>
        <p:origin x="-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8280920" cy="1655762"/>
          </a:xfrm>
        </p:spPr>
        <p:txBody>
          <a:bodyPr/>
          <a:lstStyle/>
          <a:p>
            <a:pPr algn="l" eaLnBrk="1" hangingPunct="1"/>
            <a:r>
              <a:rPr lang="en-US" altLang="en-US" sz="3200" dirty="0" smtClean="0"/>
              <a:t>Chapter 13 </a:t>
            </a:r>
            <a:br>
              <a:rPr lang="en-US" altLang="en-US" sz="3200" dirty="0" smtClean="0"/>
            </a:br>
            <a:r>
              <a:rPr lang="en-US" altLang="en-US" sz="3200" dirty="0" smtClean="0"/>
              <a:t>C++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순차검색과 이분검색</a:t>
            </a:r>
            <a:endParaRPr lang="en-US" altLang="en-US" sz="32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811791" y="195283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순차검색과 이분검색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827017" y="278092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1811791" y="36090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배열이동 문제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순차검색과 이분검색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64134"/>
            <a:ext cx="4176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빠른 검색을 하기 위해서는 검색 해야 할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대상에 대한 정보가 있어야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순차검색은 그 정보를 무시하고 무조건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처음부터 찾을 대상과 비교를 하면서 찾기 때문에 한번은 찾을 수도 있지만  만약 찾고자 하는  대상이 가장 뒤쪽에 있다면 검색시간은 상당히 소요될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현실의 사전이나 전화번호부에는 오름차순이나 내림차순으로 정렬되어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이런 것들이 검색대상에 관한 정보이며 이를 활용하면 더욱 빠른 검색을 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2390" y="1203826"/>
            <a:ext cx="4176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이분검색 알고리즘은 검색을 하기 위해서는 앞에서 말한 검색 대상에 관한 정보를 이용하여 효과적인 검색을 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순차검색은  자료의 정렬이 안되어 있어도 가능 하지만 이분검색은 내림차순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오름차순으로 배열이 반드시 정렬되어 있어야 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이분검색 문제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7187" y="1160748"/>
            <a:ext cx="41944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iomanip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&lt;string&gt;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pt-BR" sz="1400" dirty="0"/>
              <a:t>int a[100], k, num, i, j, s,f,m,temp,cnt;</a:t>
            </a:r>
          </a:p>
          <a:p>
            <a:endParaRPr lang="en-US" sz="1400" dirty="0"/>
          </a:p>
          <a:p>
            <a:r>
              <a:rPr lang="en-US" sz="1400" dirty="0"/>
              <a:t>void sort()</a:t>
            </a:r>
          </a:p>
          <a:p>
            <a:r>
              <a:rPr lang="en-US" sz="1400" dirty="0"/>
              <a:t>{</a:t>
            </a:r>
          </a:p>
          <a:p>
            <a:r>
              <a:rPr lang="nn-NO" sz="1400" dirty="0"/>
              <a:t>for (i = 0; i &lt; k - 1; i++)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for (j = </a:t>
            </a:r>
            <a:r>
              <a:rPr lang="en-US" sz="1400" dirty="0" err="1"/>
              <a:t>i</a:t>
            </a:r>
            <a:r>
              <a:rPr lang="en-US" sz="1400" dirty="0"/>
              <a:t> + 1; j &lt; k; </a:t>
            </a:r>
            <a:r>
              <a:rPr lang="en-US" sz="1400" dirty="0" err="1"/>
              <a:t>j++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if (a[</a:t>
            </a:r>
            <a:r>
              <a:rPr lang="en-US" sz="1400" dirty="0" err="1"/>
              <a:t>i</a:t>
            </a:r>
            <a:r>
              <a:rPr lang="en-US" sz="1400" dirty="0"/>
              <a:t>] &gt;= a[j])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temp = a[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a[</a:t>
            </a:r>
            <a:r>
              <a:rPr lang="en-US" sz="1400" dirty="0" err="1"/>
              <a:t>i</a:t>
            </a:r>
            <a:r>
              <a:rPr lang="en-US" sz="1400" dirty="0"/>
              <a:t>] = a[j];</a:t>
            </a:r>
          </a:p>
          <a:p>
            <a:r>
              <a:rPr lang="en-US" sz="1400" dirty="0"/>
              <a:t>a[j] = temp;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15516" y="1600258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숫자를 입력 받아서 이분검색 알고리즘을 이용 하여 검색 하는 프로그램을 작성 하시오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숫자를 입력 받아서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 들어오면 입력 종료를 하고 프로그램을 수행한다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 smtClean="0"/>
              <a:t>몇번</a:t>
            </a:r>
            <a:r>
              <a:rPr lang="ko-KR" altLang="en-US" sz="1600" dirty="0" smtClean="0"/>
              <a:t> 만에 찾았는지 출력한다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1412172"/>
            <a:ext cx="8955302" cy="5016758"/>
            <a:chOff x="179512" y="1412172"/>
            <a:chExt cx="8955302" cy="5016758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556792"/>
              <a:ext cx="313657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void process()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s = 0;</a:t>
              </a:r>
            </a:p>
            <a:p>
              <a:r>
                <a:rPr lang="en-US" sz="1600" dirty="0"/>
                <a:t>f = k - 1;</a:t>
              </a:r>
            </a:p>
            <a:p>
              <a:r>
                <a:rPr lang="en-US" sz="1600" dirty="0"/>
                <a:t>while (1)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m = (s + f) / 2;</a:t>
              </a:r>
            </a:p>
            <a:p>
              <a:r>
                <a:rPr lang="en-US" sz="1600" dirty="0"/>
                <a:t>if (a[m]==</a:t>
              </a:r>
              <a:r>
                <a:rPr lang="en-US" sz="1600" dirty="0" err="1"/>
                <a:t>num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{ </a:t>
              </a:r>
            </a:p>
            <a:p>
              <a:r>
                <a:rPr lang="en-US" sz="1600" dirty="0" err="1"/>
                <a:t>cnt</a:t>
              </a:r>
              <a:r>
                <a:rPr lang="en-US" sz="1600" dirty="0"/>
                <a:t>++;</a:t>
              </a:r>
            </a:p>
            <a:p>
              <a:r>
                <a:rPr lang="en-US" sz="1600" dirty="0" err="1"/>
                <a:t>cout</a:t>
              </a:r>
              <a:r>
                <a:rPr lang="en-US" sz="1600" dirty="0"/>
                <a:t> &lt;&lt; "ok search"&lt;&lt;</a:t>
              </a:r>
              <a:r>
                <a:rPr lang="en-US" sz="1600" dirty="0" err="1"/>
                <a:t>endl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break;</a:t>
              </a:r>
            </a:p>
            <a:p>
              <a:r>
                <a:rPr lang="en-US" sz="1600" dirty="0"/>
                <a:t>}</a:t>
              </a:r>
            </a:p>
            <a:p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5049" y="1412776"/>
              <a:ext cx="3119765" cy="3323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void main()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while (1)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 err="1"/>
                <a:t>cin</a:t>
              </a:r>
              <a:r>
                <a:rPr lang="en-US" sz="1400" dirty="0"/>
                <a:t> &gt;&gt; a[k];</a:t>
              </a:r>
            </a:p>
            <a:p>
              <a:r>
                <a:rPr lang="en-US" sz="1400" dirty="0"/>
                <a:t>if (a[k] == 0)</a:t>
              </a:r>
            </a:p>
            <a:p>
              <a:r>
                <a:rPr lang="en-US" sz="1400" dirty="0"/>
                <a:t>break;</a:t>
              </a:r>
            </a:p>
            <a:p>
              <a:r>
                <a:rPr lang="en-US" sz="1400" dirty="0"/>
                <a:t>k++;</a:t>
              </a:r>
            </a:p>
            <a:p>
              <a:endParaRPr lang="en-US" sz="1400" dirty="0"/>
            </a:p>
            <a:p>
              <a:r>
                <a:rPr lang="en-US" sz="1400" dirty="0"/>
                <a:t>}</a:t>
              </a:r>
            </a:p>
            <a:p>
              <a:r>
                <a:rPr lang="en-US" sz="1400" dirty="0"/>
                <a:t>sort();</a:t>
              </a:r>
            </a:p>
            <a:p>
              <a:r>
                <a:rPr lang="en-US" altLang="ko-KR" sz="1400" dirty="0" err="1"/>
                <a:t>cout</a:t>
              </a:r>
              <a:r>
                <a:rPr lang="en-US" altLang="ko-KR" sz="1400" dirty="0"/>
                <a:t> &lt;&lt;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"</a:t>
              </a:r>
              <a:r>
                <a:rPr lang="ko-KR" altLang="en-US" sz="1400" dirty="0"/>
                <a:t>찾을 숫자를 입력하세요 </a:t>
              </a:r>
              <a:r>
                <a:rPr lang="en-US" altLang="ko-KR" sz="1400" dirty="0"/>
                <a:t>: ";</a:t>
              </a:r>
            </a:p>
            <a:p>
              <a:r>
                <a:rPr lang="en-US" sz="1400" dirty="0" err="1"/>
                <a:t>cin</a:t>
              </a:r>
              <a:r>
                <a:rPr lang="en-US" sz="1400" dirty="0"/>
                <a:t> &gt;&gt; </a:t>
              </a:r>
              <a:r>
                <a:rPr lang="en-US" sz="1400" dirty="0" err="1"/>
                <a:t>num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process();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1412172"/>
              <a:ext cx="3136571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 (a[m] &gt; </a:t>
              </a:r>
              <a:r>
                <a:rPr lang="en-US" sz="1600" dirty="0" err="1"/>
                <a:t>num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f = m - 1;</a:t>
              </a:r>
            </a:p>
            <a:p>
              <a:r>
                <a:rPr lang="en-US" sz="1600" dirty="0" err="1"/>
                <a:t>cnt</a:t>
              </a:r>
              <a:r>
                <a:rPr lang="en-US" sz="1600" dirty="0"/>
                <a:t>++;</a:t>
              </a:r>
            </a:p>
            <a:p>
              <a:r>
                <a:rPr lang="en-US" sz="1600" dirty="0"/>
                <a:t>}</a:t>
              </a:r>
            </a:p>
            <a:p>
              <a:r>
                <a:rPr lang="en-US" sz="1600" dirty="0"/>
                <a:t>else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s = m + 1;</a:t>
              </a:r>
            </a:p>
            <a:p>
              <a:r>
                <a:rPr lang="en-US" sz="1600" dirty="0" err="1"/>
                <a:t>cnt</a:t>
              </a:r>
              <a:r>
                <a:rPr lang="en-US" sz="1600" dirty="0"/>
                <a:t>++;</a:t>
              </a:r>
            </a:p>
            <a:p>
              <a:r>
                <a:rPr lang="en-US" sz="1600" dirty="0"/>
                <a:t>}</a:t>
              </a:r>
            </a:p>
            <a:p>
              <a:r>
                <a:rPr lang="en-US" sz="1600" dirty="0"/>
                <a:t>if (s &gt; f)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 err="1"/>
                <a:t>cout</a:t>
              </a:r>
              <a:r>
                <a:rPr lang="en-US" sz="1600" dirty="0"/>
                <a:t> &lt;&lt; "no search!!";</a:t>
              </a:r>
            </a:p>
            <a:p>
              <a:r>
                <a:rPr lang="en-US" sz="1600" dirty="0"/>
                <a:t>break;</a:t>
              </a:r>
            </a:p>
            <a:p>
              <a:r>
                <a:rPr lang="en-US" sz="1600" dirty="0"/>
                <a:t>}</a:t>
              </a:r>
            </a:p>
            <a:p>
              <a:r>
                <a:rPr lang="en-US" sz="1600" dirty="0"/>
                <a:t>}</a:t>
              </a:r>
            </a:p>
            <a:p>
              <a:r>
                <a:rPr lang="en-US" altLang="ko-KR" sz="1600" dirty="0" err="1"/>
                <a:t>cout</a:t>
              </a:r>
              <a:r>
                <a:rPr lang="en-US" altLang="ko-KR" sz="1600" dirty="0"/>
                <a:t> &lt;&lt;</a:t>
              </a:r>
              <a:r>
                <a:rPr lang="ko-KR" altLang="en-US" sz="1600" dirty="0"/>
                <a:t> </a:t>
              </a:r>
              <a:r>
                <a:rPr lang="en-US" altLang="ko-KR" sz="1600" dirty="0" err="1"/>
                <a:t>cnt</a:t>
              </a:r>
              <a:r>
                <a:rPr lang="en-US" altLang="ko-KR" sz="1600" dirty="0"/>
                <a:t> &lt;&lt;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" </a:t>
              </a:r>
              <a:r>
                <a:rPr lang="ko-KR" altLang="en-US" sz="1600" dirty="0"/>
                <a:t>번째에 찾았습니다</a:t>
              </a:r>
              <a:r>
                <a:rPr lang="en-US" altLang="ko-KR" sz="1600" dirty="0"/>
                <a:t>."&lt;&lt;</a:t>
              </a:r>
              <a:r>
                <a:rPr lang="en-US" altLang="ko-KR" sz="1600" dirty="0" err="1"/>
                <a:t>endl</a:t>
              </a:r>
              <a:r>
                <a:rPr lang="en-US" altLang="ko-KR" sz="1600" dirty="0"/>
                <a:t>;</a:t>
              </a:r>
            </a:p>
            <a:p>
              <a:r>
                <a:rPr lang="en-US" sz="1600" dirty="0"/>
                <a:t>}</a:t>
              </a:r>
            </a:p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7834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512" y="1484784"/>
            <a:ext cx="4294820" cy="21607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문자열을 입력 받고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그대로 출력을 한다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그 후에 화면에서 </a:t>
            </a:r>
            <a:r>
              <a:rPr lang="en-US" altLang="ko-KR" sz="1800" dirty="0" smtClean="0"/>
              <a:t>‘L’ or ‘R’</a:t>
            </a:r>
            <a:r>
              <a:rPr lang="ko-KR" altLang="en-US" sz="1800" dirty="0" smtClean="0"/>
              <a:t>를 입력 </a:t>
            </a:r>
            <a:r>
              <a:rPr lang="ko-KR" altLang="en-US" sz="1800" smtClean="0"/>
              <a:t>받아서</a:t>
            </a:r>
            <a:r>
              <a:rPr lang="en-US" altLang="ko-KR" sz="1800" smtClean="0"/>
              <a:t>(_getch</a:t>
            </a:r>
            <a:r>
              <a:rPr lang="en-US" altLang="ko-KR" sz="1800" dirty="0" smtClean="0"/>
              <a:t>()) </a:t>
            </a:r>
            <a:r>
              <a:rPr lang="ko-KR" altLang="en-US" sz="1800" dirty="0" smtClean="0"/>
              <a:t>다음과 같이 처리한다</a:t>
            </a:r>
            <a:r>
              <a:rPr lang="en-US" altLang="ko-KR" sz="1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L, R</a:t>
            </a:r>
            <a:r>
              <a:rPr lang="ko-KR" altLang="en-US" sz="1800" dirty="0" smtClean="0"/>
              <a:t>이외의 문자가 들어오면 프로그램을 종료한다</a:t>
            </a:r>
            <a:endParaRPr lang="en-US" sz="18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배열의 이동 과제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4840796" y="1412776"/>
            <a:ext cx="4294820" cy="216071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smtClean="0"/>
              <a:t>문자열을 입력 하세요</a:t>
            </a:r>
            <a:r>
              <a:rPr lang="en-US" altLang="ko-KR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abcdefghijk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/>
              <a:t>a</a:t>
            </a:r>
            <a:r>
              <a:rPr lang="en-US" sz="2000" dirty="0" err="1" smtClean="0"/>
              <a:t>bcdefghijk</a:t>
            </a:r>
            <a:r>
              <a:rPr lang="en-US" sz="2000" dirty="0" smtClean="0"/>
              <a:t>  -&gt; L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</a:t>
            </a:r>
            <a:r>
              <a:rPr lang="en-US" sz="2000" dirty="0" err="1" smtClean="0"/>
              <a:t>cdefghijka</a:t>
            </a:r>
            <a:r>
              <a:rPr lang="en-US" sz="2000" dirty="0" smtClean="0"/>
              <a:t>  -&gt; L</a:t>
            </a:r>
          </a:p>
          <a:p>
            <a:pPr marL="0" indent="0">
              <a:buNone/>
            </a:pPr>
            <a:r>
              <a:rPr lang="en-US" sz="2000" dirty="0" err="1"/>
              <a:t>c</a:t>
            </a:r>
            <a:r>
              <a:rPr lang="en-US" sz="2000" dirty="0" err="1" smtClean="0"/>
              <a:t>defghijkab</a:t>
            </a:r>
            <a:r>
              <a:rPr lang="en-US" sz="2000" dirty="0" smtClean="0"/>
              <a:t>  -&gt; 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</a:t>
            </a:r>
            <a:r>
              <a:rPr lang="en-US" sz="2000" dirty="0" err="1" smtClean="0"/>
              <a:t>cdefghijka</a:t>
            </a:r>
            <a:r>
              <a:rPr lang="en-US" sz="2000" dirty="0" smtClean="0"/>
              <a:t>   -&gt; </a:t>
            </a:r>
            <a:r>
              <a:rPr lang="en-US" sz="2000" dirty="0"/>
              <a:t>R</a:t>
            </a:r>
          </a:p>
          <a:p>
            <a:pPr marL="0" indent="0">
              <a:buNone/>
            </a:pPr>
            <a:r>
              <a:rPr lang="en-US" sz="2000" dirty="0" err="1"/>
              <a:t>a</a:t>
            </a:r>
            <a:r>
              <a:rPr lang="en-US" sz="2000" dirty="0" err="1" smtClean="0"/>
              <a:t>bcdefghijk</a:t>
            </a:r>
            <a:r>
              <a:rPr lang="en-US" sz="2000" dirty="0" smtClean="0"/>
              <a:t>   -&gt; </a:t>
            </a:r>
            <a:r>
              <a:rPr lang="en-US" sz="2000" dirty="0"/>
              <a:t>R</a:t>
            </a:r>
          </a:p>
          <a:p>
            <a:pPr marL="0" indent="0">
              <a:buNone/>
            </a:pPr>
            <a:r>
              <a:rPr lang="en-US" sz="2000" dirty="0" err="1"/>
              <a:t>k</a:t>
            </a:r>
            <a:r>
              <a:rPr lang="en-US" sz="2000" dirty="0" err="1" smtClean="0"/>
              <a:t>abcdefghij</a:t>
            </a:r>
            <a:r>
              <a:rPr lang="en-US" sz="2000" dirty="0" smtClean="0"/>
              <a:t>   -&gt; 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5075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08" y="1600880"/>
            <a:ext cx="2844316" cy="4104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/>
              <a:t>#include &lt;iostream&gt;</a:t>
            </a:r>
          </a:p>
          <a:p>
            <a:pPr marL="0" indent="0">
              <a:buNone/>
            </a:pPr>
            <a:r>
              <a:rPr lang="en-US" altLang="ko-KR" sz="1400"/>
              <a:t>#include &lt;iomanip&gt;</a:t>
            </a:r>
          </a:p>
          <a:p>
            <a:pPr marL="0" indent="0">
              <a:buNone/>
            </a:pPr>
            <a:r>
              <a:rPr lang="en-US" altLang="ko-KR" sz="1400"/>
              <a:t>#include &lt;conio.h&gt;</a:t>
            </a:r>
          </a:p>
          <a:p>
            <a:pPr marL="0" indent="0">
              <a:buNone/>
            </a:pPr>
            <a:r>
              <a:rPr lang="en-US" altLang="ko-KR" sz="1400"/>
              <a:t>#include &lt;string&gt;</a:t>
            </a:r>
          </a:p>
          <a:p>
            <a:pPr marL="0" indent="0">
              <a:buNone/>
            </a:pPr>
            <a:r>
              <a:rPr lang="en-US" altLang="ko-KR" sz="1400"/>
              <a:t>using namespace std;</a:t>
            </a:r>
          </a:p>
          <a:p>
            <a:pPr marL="0" indent="0">
              <a:buNone/>
            </a:pPr>
            <a:endParaRPr lang="ko-KR" altLang="en-US" sz="1400"/>
          </a:p>
          <a:p>
            <a:pPr marL="0" indent="0">
              <a:buNone/>
            </a:pPr>
            <a:r>
              <a:rPr lang="en-US" altLang="ko-KR" sz="1400"/>
              <a:t>int i, len;</a:t>
            </a:r>
          </a:p>
          <a:p>
            <a:pPr marL="0" indent="0">
              <a:buNone/>
            </a:pPr>
            <a:r>
              <a:rPr lang="en-US" altLang="ko-KR" sz="1400"/>
              <a:t>char tab[40], lr, temp;</a:t>
            </a:r>
          </a:p>
          <a:p>
            <a:pPr marL="0" indent="0">
              <a:buNone/>
            </a:pPr>
            <a:endParaRPr lang="ko-KR" altLang="en-US" sz="1400"/>
          </a:p>
          <a:p>
            <a:pPr marL="0" indent="0">
              <a:buNone/>
            </a:pPr>
            <a:r>
              <a:rPr lang="en-US" altLang="ko-KR" sz="1400"/>
              <a:t>void input()</a:t>
            </a:r>
          </a:p>
          <a:p>
            <a:pPr marL="0" indent="0">
              <a:buNone/>
            </a:pPr>
            <a:r>
              <a:rPr lang="en-US" altLang="ko-KR" sz="1400"/>
              <a:t>{</a:t>
            </a:r>
          </a:p>
          <a:p>
            <a:pPr marL="0" indent="0">
              <a:buNone/>
            </a:pPr>
            <a:r>
              <a:rPr lang="en-US" altLang="ko-KR" sz="1400"/>
              <a:t>cout &lt;&lt;</a:t>
            </a:r>
            <a:r>
              <a:rPr lang="ko-KR" altLang="en-US" sz="1400"/>
              <a:t> </a:t>
            </a:r>
            <a:r>
              <a:rPr lang="en-US" altLang="ko-KR" sz="1400"/>
              <a:t>"</a:t>
            </a:r>
            <a:r>
              <a:rPr lang="ko-KR" altLang="en-US" sz="1400"/>
              <a:t>문자열을 입력하세요 </a:t>
            </a:r>
            <a:r>
              <a:rPr lang="en-US" altLang="ko-KR" sz="1400"/>
              <a:t>";</a:t>
            </a:r>
          </a:p>
          <a:p>
            <a:pPr marL="0" indent="0">
              <a:buNone/>
            </a:pPr>
            <a:r>
              <a:rPr lang="en-US" altLang="ko-KR" sz="1400"/>
              <a:t>cin.getline(tab, 40);</a:t>
            </a:r>
          </a:p>
          <a:p>
            <a:pPr marL="0" indent="0">
              <a:buNone/>
            </a:pPr>
            <a:r>
              <a:rPr lang="en-US" altLang="ko-KR" sz="1400"/>
              <a:t>cout &lt;&lt; tab &lt;&lt; endl;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  <a:endParaRPr lang="en-US" sz="1400" dirty="0"/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2987824" y="1520788"/>
            <a:ext cx="2952328" cy="47804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/>
              <a:t>void right()</a:t>
            </a:r>
          </a:p>
          <a:p>
            <a:pPr marL="0" indent="0">
              <a:buNone/>
            </a:pPr>
            <a:r>
              <a:rPr lang="en-US" altLang="ko-KR" sz="1400"/>
              <a:t>{</a:t>
            </a:r>
          </a:p>
          <a:p>
            <a:pPr marL="0" indent="0">
              <a:buNone/>
            </a:pPr>
            <a:r>
              <a:rPr lang="en-US" altLang="ko-KR" sz="1400"/>
              <a:t>temp = tab[len - 1];//</a:t>
            </a:r>
            <a:r>
              <a:rPr lang="ko-KR" altLang="en-US" sz="1400"/>
              <a:t>문자열의 끝값을 </a:t>
            </a:r>
            <a:r>
              <a:rPr lang="ko-KR" altLang="en-US" sz="1400" smtClean="0"/>
              <a:t>임시기억장소에 </a:t>
            </a:r>
            <a:r>
              <a:rPr lang="ko-KR" altLang="en-US" sz="1400"/>
              <a:t>저장</a:t>
            </a:r>
          </a:p>
          <a:p>
            <a:pPr marL="0" indent="0">
              <a:buNone/>
            </a:pPr>
            <a:r>
              <a:rPr lang="en-US" altLang="ko-KR" sz="1400"/>
              <a:t>for (i = len - 1; i &gt; 0; i--)</a:t>
            </a:r>
          </a:p>
          <a:p>
            <a:pPr marL="0" indent="0">
              <a:buNone/>
            </a:pPr>
            <a:r>
              <a:rPr lang="en-US" altLang="ko-KR" sz="1400"/>
              <a:t>tab[i] = tab[i-1];</a:t>
            </a:r>
          </a:p>
          <a:p>
            <a:pPr marL="0" indent="0">
              <a:buNone/>
            </a:pPr>
            <a:r>
              <a:rPr lang="en-US" altLang="ko-KR" sz="1400"/>
              <a:t>tab[i] = temp;</a:t>
            </a:r>
          </a:p>
          <a:p>
            <a:pPr marL="0" indent="0">
              <a:buNone/>
            </a:pPr>
            <a:r>
              <a:rPr lang="en-US" altLang="ko-KR" sz="1400"/>
              <a:t>cout &lt;&lt; tab &lt;&lt; endl;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</a:p>
          <a:p>
            <a:pPr marL="0" indent="0">
              <a:buNone/>
            </a:pPr>
            <a:endParaRPr lang="ko-KR" altLang="en-US" sz="1400"/>
          </a:p>
          <a:p>
            <a:pPr marL="0" indent="0">
              <a:buNone/>
            </a:pPr>
            <a:r>
              <a:rPr lang="en-US" altLang="ko-KR" sz="1400"/>
              <a:t>void left()</a:t>
            </a:r>
          </a:p>
          <a:p>
            <a:pPr marL="0" indent="0">
              <a:buNone/>
            </a:pPr>
            <a:r>
              <a:rPr lang="en-US" altLang="ko-KR" sz="1400"/>
              <a:t>{</a:t>
            </a:r>
          </a:p>
          <a:p>
            <a:pPr marL="0" indent="0">
              <a:buNone/>
            </a:pPr>
            <a:r>
              <a:rPr lang="en-US" altLang="ko-KR" sz="1400"/>
              <a:t>temp = tab[0];</a:t>
            </a:r>
          </a:p>
          <a:p>
            <a:pPr marL="0" indent="0">
              <a:buNone/>
            </a:pPr>
            <a:r>
              <a:rPr lang="en-US" altLang="ko-KR" sz="1400"/>
              <a:t>for (i = 0; i &lt; len - 1; i++)</a:t>
            </a:r>
          </a:p>
          <a:p>
            <a:pPr marL="0" indent="0">
              <a:buNone/>
            </a:pPr>
            <a:r>
              <a:rPr lang="en-US" altLang="ko-KR" sz="1400"/>
              <a:t>tab[i] = tab[i + 1];</a:t>
            </a:r>
          </a:p>
          <a:p>
            <a:pPr marL="0" indent="0">
              <a:buNone/>
            </a:pPr>
            <a:r>
              <a:rPr lang="en-US" altLang="ko-KR" sz="1400"/>
              <a:t>tab[i] = temp;</a:t>
            </a:r>
          </a:p>
          <a:p>
            <a:pPr marL="0" indent="0">
              <a:buNone/>
            </a:pPr>
            <a:r>
              <a:rPr lang="en-US" altLang="ko-KR" sz="1400"/>
              <a:t>cout &lt;&lt; tab &lt;&lt; endl;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6372200" y="1600880"/>
            <a:ext cx="2372982" cy="39964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/>
              <a:t>void main()</a:t>
            </a:r>
          </a:p>
          <a:p>
            <a:pPr marL="0" indent="0">
              <a:buNone/>
            </a:pPr>
            <a:r>
              <a:rPr lang="en-US" altLang="ko-KR" sz="1400"/>
              <a:t>{</a:t>
            </a:r>
          </a:p>
          <a:p>
            <a:pPr marL="0" indent="0">
              <a:buNone/>
            </a:pPr>
            <a:r>
              <a:rPr lang="en-US" altLang="ko-KR" sz="1400"/>
              <a:t>input();</a:t>
            </a:r>
          </a:p>
          <a:p>
            <a:pPr marL="0" indent="0">
              <a:buNone/>
            </a:pPr>
            <a:r>
              <a:rPr lang="en-US" altLang="ko-KR" sz="1400"/>
              <a:t>len = strlen(tab);</a:t>
            </a:r>
          </a:p>
          <a:p>
            <a:pPr marL="0" indent="0">
              <a:buNone/>
            </a:pPr>
            <a:r>
              <a:rPr lang="en-US" altLang="ko-KR" sz="1400"/>
              <a:t>while (1)</a:t>
            </a:r>
          </a:p>
          <a:p>
            <a:pPr marL="0" indent="0">
              <a:buNone/>
            </a:pPr>
            <a:r>
              <a:rPr lang="en-US" altLang="ko-KR" sz="1400"/>
              <a:t>{</a:t>
            </a:r>
          </a:p>
          <a:p>
            <a:pPr marL="0" indent="0">
              <a:buNone/>
            </a:pPr>
            <a:r>
              <a:rPr lang="en-US" altLang="ko-KR" sz="1400"/>
              <a:t>lr = _getch();</a:t>
            </a:r>
          </a:p>
          <a:p>
            <a:pPr marL="0" indent="0">
              <a:buNone/>
            </a:pPr>
            <a:r>
              <a:rPr lang="en-US" altLang="ko-KR" sz="1400"/>
              <a:t>if (lr == 'R' || lr == 'r')</a:t>
            </a:r>
          </a:p>
          <a:p>
            <a:pPr marL="0" indent="0">
              <a:buNone/>
            </a:pPr>
            <a:r>
              <a:rPr lang="en-US" altLang="ko-KR" sz="1400"/>
              <a:t>right();</a:t>
            </a:r>
          </a:p>
          <a:p>
            <a:pPr marL="0" indent="0">
              <a:buNone/>
            </a:pPr>
            <a:r>
              <a:rPr lang="en-US" altLang="ko-KR" sz="1400"/>
              <a:t>else if (lr == 'L' || lr == 'l')</a:t>
            </a:r>
          </a:p>
          <a:p>
            <a:pPr marL="0" indent="0">
              <a:buNone/>
            </a:pPr>
            <a:r>
              <a:rPr lang="en-US" altLang="ko-KR" sz="1400"/>
              <a:t>left();</a:t>
            </a:r>
          </a:p>
          <a:p>
            <a:pPr marL="0" indent="0">
              <a:buNone/>
            </a:pPr>
            <a:r>
              <a:rPr lang="en-US" altLang="ko-KR" sz="1400"/>
              <a:t>else</a:t>
            </a:r>
          </a:p>
          <a:p>
            <a:pPr marL="0" indent="0">
              <a:buNone/>
            </a:pPr>
            <a:r>
              <a:rPr lang="en-US" altLang="ko-KR" sz="1400"/>
              <a:t>break;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배열의 이동 소스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8976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91513" cy="6192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900" dirty="0"/>
              <a:t>#include &lt;</a:t>
            </a:r>
            <a:r>
              <a:rPr lang="en-US" altLang="ko-KR" sz="900" dirty="0" err="1"/>
              <a:t>iostream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#include &lt;</a:t>
            </a:r>
            <a:r>
              <a:rPr lang="en-US" altLang="ko-KR" sz="900" dirty="0" err="1"/>
              <a:t>iomanip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#include &lt;</a:t>
            </a:r>
            <a:r>
              <a:rPr lang="en-US" altLang="ko-KR" sz="900" dirty="0" err="1"/>
              <a:t>conio.h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#include &lt;string&gt;</a:t>
            </a:r>
          </a:p>
          <a:p>
            <a:pPr marL="0" indent="0">
              <a:buNone/>
            </a:pPr>
            <a:r>
              <a:rPr lang="en-US" altLang="ko-KR" sz="900" dirty="0"/>
              <a:t>using namespace </a:t>
            </a:r>
            <a:r>
              <a:rPr lang="en-US" altLang="ko-KR" sz="900" dirty="0" err="1"/>
              <a:t>std</a:t>
            </a:r>
            <a:r>
              <a:rPr lang="en-US" altLang="ko-KR" sz="900" dirty="0" smtClean="0"/>
              <a:t>;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, </a:t>
            </a:r>
            <a:r>
              <a:rPr lang="en-US" altLang="ko-KR" sz="900" dirty="0" err="1"/>
              <a:t>len</a:t>
            </a:r>
            <a:r>
              <a:rPr lang="en-US" altLang="ko-KR" sz="900" dirty="0"/>
              <a:t>;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char </a:t>
            </a:r>
            <a:r>
              <a:rPr lang="en-US" altLang="ko-KR" sz="900" dirty="0" err="1"/>
              <a:t>arr</a:t>
            </a:r>
            <a:r>
              <a:rPr lang="en-US" altLang="ko-KR" sz="900" dirty="0"/>
              <a:t>[50], temp</a:t>
            </a:r>
            <a:r>
              <a:rPr lang="en-US" altLang="ko-KR" sz="900" dirty="0" smtClean="0"/>
              <a:t>;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 &lt;&lt; "</a:t>
            </a:r>
            <a:r>
              <a:rPr lang="ko-KR" altLang="en-US" sz="900" dirty="0"/>
              <a:t>문자열 입력 </a:t>
            </a:r>
            <a:r>
              <a:rPr lang="en-US" altLang="ko-KR" sz="900" dirty="0"/>
              <a:t>: "; </a:t>
            </a:r>
            <a:r>
              <a:rPr lang="en-US" altLang="ko-KR" sz="900" dirty="0" err="1"/>
              <a:t>cin.getline</a:t>
            </a:r>
            <a:r>
              <a:rPr lang="en-US" altLang="ko-KR" sz="900" dirty="0"/>
              <a:t>(</a:t>
            </a:r>
            <a:r>
              <a:rPr lang="en-US" altLang="ko-KR" sz="900" dirty="0" err="1"/>
              <a:t>arr</a:t>
            </a:r>
            <a:r>
              <a:rPr lang="en-US" altLang="ko-KR" sz="900" dirty="0"/>
              <a:t>, 50</a:t>
            </a:r>
            <a:r>
              <a:rPr lang="en-US" altLang="ko-KR" sz="900" dirty="0" smtClean="0"/>
              <a:t>);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len</a:t>
            </a:r>
            <a:r>
              <a:rPr lang="en-US" altLang="ko-KR" sz="900" dirty="0"/>
              <a:t> = </a:t>
            </a:r>
            <a:r>
              <a:rPr lang="en-US" altLang="ko-KR" sz="900" dirty="0" err="1"/>
              <a:t>strlen</a:t>
            </a:r>
            <a:r>
              <a:rPr lang="en-US" altLang="ko-KR" sz="900" dirty="0"/>
              <a:t>(</a:t>
            </a:r>
            <a:r>
              <a:rPr lang="en-US" altLang="ko-KR" sz="900" dirty="0" err="1"/>
              <a:t>arr</a:t>
            </a:r>
            <a:r>
              <a:rPr lang="en-US" altLang="ko-KR" sz="900" dirty="0"/>
              <a:t>);</a:t>
            </a:r>
          </a:p>
          <a:p>
            <a:pPr marL="0" indent="0">
              <a:buNone/>
            </a:pPr>
            <a:r>
              <a:rPr lang="en-US" altLang="ko-KR" sz="900" dirty="0"/>
              <a:t>	while (true) </a:t>
            </a:r>
            <a:r>
              <a:rPr lang="en-US" altLang="ko-KR" sz="900" dirty="0" smtClean="0"/>
              <a:t>{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char c = </a:t>
            </a:r>
            <a:r>
              <a:rPr lang="en-US" altLang="ko-KR" sz="900" dirty="0" err="1"/>
              <a:t>getch</a:t>
            </a:r>
            <a:r>
              <a:rPr lang="en-US" altLang="ko-KR" sz="900" dirty="0" smtClean="0"/>
              <a:t>();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if (c == 'l' || c == 'L') {</a:t>
            </a:r>
          </a:p>
          <a:p>
            <a:pPr marL="0" indent="0">
              <a:buNone/>
            </a:pPr>
            <a:r>
              <a:rPr lang="en-US" altLang="ko-KR" sz="900" dirty="0"/>
              <a:t>			temp = </a:t>
            </a:r>
            <a:r>
              <a:rPr lang="en-US" altLang="ko-KR" sz="900" dirty="0" err="1"/>
              <a:t>arr</a:t>
            </a:r>
            <a:r>
              <a:rPr lang="en-US" altLang="ko-KR" sz="900" dirty="0"/>
              <a:t>[0];</a:t>
            </a:r>
          </a:p>
          <a:p>
            <a:pPr marL="0" indent="0">
              <a:buNone/>
            </a:pPr>
            <a:r>
              <a:rPr lang="en-US" altLang="ko-KR" sz="900" dirty="0"/>
              <a:t>			for 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 = 0; </a:t>
            </a:r>
            <a:r>
              <a:rPr lang="en-US" altLang="ko-KR" sz="900" dirty="0" err="1"/>
              <a:t>i</a:t>
            </a:r>
            <a:r>
              <a:rPr lang="en-US" altLang="ko-KR" sz="900" dirty="0"/>
              <a:t> &lt; </a:t>
            </a:r>
            <a:r>
              <a:rPr lang="en-US" altLang="ko-KR" sz="900" dirty="0" err="1"/>
              <a:t>len</a:t>
            </a:r>
            <a:r>
              <a:rPr lang="en-US" altLang="ko-KR" sz="900" dirty="0"/>
              <a:t>; </a:t>
            </a:r>
            <a:r>
              <a:rPr lang="en-US" altLang="ko-KR" sz="900" dirty="0" err="1"/>
              <a:t>i</a:t>
            </a:r>
            <a:r>
              <a:rPr lang="en-US" altLang="ko-KR" sz="900" dirty="0"/>
              <a:t>++) {</a:t>
            </a:r>
          </a:p>
          <a:p>
            <a:pPr marL="0" indent="0">
              <a:buNone/>
            </a:pPr>
            <a:r>
              <a:rPr lang="en-US" altLang="ko-KR" sz="900" dirty="0"/>
              <a:t>				if (</a:t>
            </a:r>
            <a:r>
              <a:rPr lang="en-US" altLang="ko-KR" sz="900" dirty="0" err="1"/>
              <a:t>i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len</a:t>
            </a:r>
            <a:r>
              <a:rPr lang="en-US" altLang="ko-KR" sz="900" dirty="0"/>
              <a:t> - 1) {</a:t>
            </a:r>
          </a:p>
          <a:p>
            <a:pPr marL="0" indent="0">
              <a:buNone/>
            </a:pPr>
            <a:r>
              <a:rPr lang="en-US" altLang="ko-KR" sz="900" dirty="0"/>
              <a:t>					</a:t>
            </a:r>
            <a:r>
              <a:rPr lang="en-US" altLang="ko-KR" sz="900" dirty="0" err="1"/>
              <a:t>arr</a:t>
            </a:r>
            <a:r>
              <a:rPr lang="en-US" altLang="ko-KR" sz="900" dirty="0"/>
              <a:t>[</a:t>
            </a:r>
            <a:r>
              <a:rPr lang="en-US" altLang="ko-KR" sz="900" dirty="0" err="1"/>
              <a:t>i</a:t>
            </a:r>
            <a:r>
              <a:rPr lang="en-US" altLang="ko-KR" sz="900" dirty="0"/>
              <a:t>] = temp;</a:t>
            </a:r>
          </a:p>
          <a:p>
            <a:pPr marL="0" indent="0">
              <a:buNone/>
            </a:pPr>
            <a:r>
              <a:rPr lang="en-US" altLang="ko-KR" sz="900" dirty="0"/>
              <a:t>					break;</a:t>
            </a:r>
          </a:p>
          <a:p>
            <a:pPr marL="0" indent="0">
              <a:buNone/>
            </a:pPr>
            <a:r>
              <a:rPr lang="en-US" altLang="ko-KR" sz="900" dirty="0"/>
              <a:t>				}</a:t>
            </a:r>
          </a:p>
          <a:p>
            <a:pPr marL="0" indent="0">
              <a:buNone/>
            </a:pPr>
            <a:r>
              <a:rPr lang="en-US" altLang="ko-KR" sz="900" dirty="0"/>
              <a:t>				</a:t>
            </a:r>
            <a:r>
              <a:rPr lang="en-US" altLang="ko-KR" sz="900" dirty="0" err="1"/>
              <a:t>arr</a:t>
            </a:r>
            <a:r>
              <a:rPr lang="en-US" altLang="ko-KR" sz="900" dirty="0"/>
              <a:t>[</a:t>
            </a:r>
            <a:r>
              <a:rPr lang="en-US" altLang="ko-KR" sz="900" dirty="0" err="1"/>
              <a:t>i</a:t>
            </a:r>
            <a:r>
              <a:rPr lang="en-US" altLang="ko-KR" sz="900" dirty="0"/>
              <a:t>] = </a:t>
            </a:r>
            <a:r>
              <a:rPr lang="en-US" altLang="ko-KR" sz="900" dirty="0" err="1"/>
              <a:t>arr</a:t>
            </a:r>
            <a:r>
              <a:rPr lang="en-US" altLang="ko-KR" sz="900" dirty="0"/>
              <a:t>[</a:t>
            </a:r>
            <a:r>
              <a:rPr lang="en-US" altLang="ko-KR" sz="900" dirty="0" err="1"/>
              <a:t>i</a:t>
            </a:r>
            <a:r>
              <a:rPr lang="en-US" altLang="ko-KR" sz="900" dirty="0"/>
              <a:t> + 1];</a:t>
            </a:r>
          </a:p>
          <a:p>
            <a:pPr marL="0" indent="0">
              <a:buNone/>
            </a:pPr>
            <a:r>
              <a:rPr lang="en-US" altLang="ko-KR" sz="900" dirty="0"/>
              <a:t>			}</a:t>
            </a:r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 &lt;&lt; </a:t>
            </a:r>
            <a:r>
              <a:rPr lang="en-US" altLang="ko-KR" sz="900" dirty="0" err="1"/>
              <a:t>arr</a:t>
            </a:r>
            <a:r>
              <a:rPr lang="en-US" altLang="ko-KR" sz="900" dirty="0"/>
              <a:t> &lt;&lt; 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		}</a:t>
            </a:r>
          </a:p>
          <a:p>
            <a:pPr marL="0" indent="0">
              <a:buNone/>
            </a:pPr>
            <a:r>
              <a:rPr lang="en-US" altLang="ko-KR" sz="900" dirty="0"/>
              <a:t>		else if (c == 'r' || c == 'r') {</a:t>
            </a:r>
          </a:p>
          <a:p>
            <a:pPr marL="0" indent="0">
              <a:buNone/>
            </a:pPr>
            <a:r>
              <a:rPr lang="en-US" altLang="ko-KR" sz="900" dirty="0"/>
              <a:t>			temp = </a:t>
            </a:r>
            <a:r>
              <a:rPr lang="en-US" altLang="ko-KR" sz="900" dirty="0" err="1"/>
              <a:t>arr</a:t>
            </a:r>
            <a:r>
              <a:rPr lang="en-US" altLang="ko-KR" sz="900" dirty="0"/>
              <a:t>[</a:t>
            </a:r>
            <a:r>
              <a:rPr lang="en-US" altLang="ko-KR" sz="900" dirty="0" err="1"/>
              <a:t>len</a:t>
            </a:r>
            <a:r>
              <a:rPr lang="en-US" altLang="ko-KR" sz="900" dirty="0"/>
              <a:t> - 1];</a:t>
            </a:r>
          </a:p>
          <a:p>
            <a:pPr marL="0" indent="0">
              <a:buNone/>
            </a:pPr>
            <a:r>
              <a:rPr lang="en-US" altLang="ko-KR" sz="900" dirty="0"/>
              <a:t>			for 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len</a:t>
            </a:r>
            <a:r>
              <a:rPr lang="en-US" altLang="ko-KR" sz="900" dirty="0"/>
              <a:t> - 1; </a:t>
            </a:r>
            <a:r>
              <a:rPr lang="en-US" altLang="ko-KR" sz="900" dirty="0" err="1"/>
              <a:t>i</a:t>
            </a:r>
            <a:r>
              <a:rPr lang="en-US" altLang="ko-KR" sz="900" dirty="0"/>
              <a:t> &gt;= 0; </a:t>
            </a:r>
            <a:r>
              <a:rPr lang="en-US" altLang="ko-KR" sz="900" dirty="0" err="1"/>
              <a:t>i</a:t>
            </a:r>
            <a:r>
              <a:rPr lang="en-US" altLang="ko-KR" sz="900" dirty="0"/>
              <a:t>--) {</a:t>
            </a:r>
          </a:p>
          <a:p>
            <a:pPr marL="0" indent="0">
              <a:buNone/>
            </a:pPr>
            <a:r>
              <a:rPr lang="en-US" altLang="ko-KR" sz="900" dirty="0"/>
              <a:t>				if (</a:t>
            </a:r>
            <a:r>
              <a:rPr lang="en-US" altLang="ko-KR" sz="900" dirty="0" err="1"/>
              <a:t>i</a:t>
            </a:r>
            <a:r>
              <a:rPr lang="en-US" altLang="ko-KR" sz="900" dirty="0"/>
              <a:t> == 0) {</a:t>
            </a:r>
          </a:p>
          <a:p>
            <a:pPr marL="0" indent="0">
              <a:buNone/>
            </a:pPr>
            <a:r>
              <a:rPr lang="en-US" altLang="ko-KR" sz="900" dirty="0"/>
              <a:t>					</a:t>
            </a:r>
            <a:r>
              <a:rPr lang="en-US" altLang="ko-KR" sz="900" dirty="0" err="1"/>
              <a:t>arr</a:t>
            </a:r>
            <a:r>
              <a:rPr lang="en-US" altLang="ko-KR" sz="900" dirty="0"/>
              <a:t>[</a:t>
            </a:r>
            <a:r>
              <a:rPr lang="en-US" altLang="ko-KR" sz="900" dirty="0" err="1"/>
              <a:t>i</a:t>
            </a:r>
            <a:r>
              <a:rPr lang="en-US" altLang="ko-KR" sz="900" dirty="0"/>
              <a:t>] = temp;</a:t>
            </a:r>
          </a:p>
          <a:p>
            <a:pPr marL="0" indent="0">
              <a:buNone/>
            </a:pPr>
            <a:r>
              <a:rPr lang="en-US" altLang="ko-KR" sz="900" dirty="0"/>
              <a:t>					break;</a:t>
            </a:r>
          </a:p>
          <a:p>
            <a:pPr marL="0" indent="0">
              <a:buNone/>
            </a:pPr>
            <a:r>
              <a:rPr lang="en-US" altLang="ko-KR" sz="900" dirty="0"/>
              <a:t>				}</a:t>
            </a:r>
          </a:p>
          <a:p>
            <a:pPr marL="0" indent="0">
              <a:buNone/>
            </a:pPr>
            <a:r>
              <a:rPr lang="en-US" altLang="ko-KR" sz="900" dirty="0"/>
              <a:t>				</a:t>
            </a:r>
            <a:r>
              <a:rPr lang="en-US" altLang="ko-KR" sz="900" dirty="0" err="1"/>
              <a:t>arr</a:t>
            </a:r>
            <a:r>
              <a:rPr lang="en-US" altLang="ko-KR" sz="900" dirty="0"/>
              <a:t>[</a:t>
            </a:r>
            <a:r>
              <a:rPr lang="en-US" altLang="ko-KR" sz="900" dirty="0" err="1"/>
              <a:t>i</a:t>
            </a:r>
            <a:r>
              <a:rPr lang="en-US" altLang="ko-KR" sz="900" dirty="0"/>
              <a:t>] = </a:t>
            </a:r>
            <a:r>
              <a:rPr lang="en-US" altLang="ko-KR" sz="900" dirty="0" err="1"/>
              <a:t>arr</a:t>
            </a:r>
            <a:r>
              <a:rPr lang="en-US" altLang="ko-KR" sz="900" dirty="0"/>
              <a:t>[</a:t>
            </a:r>
            <a:r>
              <a:rPr lang="en-US" altLang="ko-KR" sz="900" dirty="0" err="1"/>
              <a:t>i</a:t>
            </a:r>
            <a:r>
              <a:rPr lang="en-US" altLang="ko-KR" sz="900" dirty="0"/>
              <a:t> - 1];</a:t>
            </a:r>
          </a:p>
          <a:p>
            <a:pPr marL="0" indent="0">
              <a:buNone/>
            </a:pPr>
            <a:r>
              <a:rPr lang="en-US" altLang="ko-KR" sz="900" dirty="0"/>
              <a:t>			}</a:t>
            </a:r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cout</a:t>
            </a:r>
            <a:r>
              <a:rPr lang="en-US" altLang="ko-KR" sz="900" dirty="0"/>
              <a:t> &lt;&lt; </a:t>
            </a:r>
            <a:r>
              <a:rPr lang="en-US" altLang="ko-KR" sz="900" dirty="0" err="1"/>
              <a:t>arr</a:t>
            </a:r>
            <a:r>
              <a:rPr lang="en-US" altLang="ko-KR" sz="900" dirty="0"/>
              <a:t> &lt;&lt; </a:t>
            </a:r>
            <a:r>
              <a:rPr lang="en-US" altLang="ko-KR" sz="900" dirty="0" err="1"/>
              <a:t>endl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		}</a:t>
            </a:r>
          </a:p>
          <a:p>
            <a:pPr marL="0" indent="0">
              <a:buNone/>
            </a:pPr>
            <a:r>
              <a:rPr lang="en-US" altLang="ko-KR" sz="900" dirty="0"/>
              <a:t>		else {</a:t>
            </a:r>
          </a:p>
          <a:p>
            <a:pPr marL="0" indent="0">
              <a:buNone/>
            </a:pPr>
            <a:r>
              <a:rPr lang="en-US" altLang="ko-KR" sz="900" dirty="0"/>
              <a:t>			break;</a:t>
            </a:r>
          </a:p>
          <a:p>
            <a:pPr marL="0" indent="0">
              <a:buNone/>
            </a:pPr>
            <a:r>
              <a:rPr lang="en-US" altLang="ko-KR" sz="900" dirty="0"/>
              <a:t>		</a:t>
            </a:r>
            <a:r>
              <a:rPr lang="en-US" altLang="ko-KR" sz="900" dirty="0" smtClean="0"/>
              <a:t>}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7657270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2937</TotalTime>
  <Words>627</Words>
  <Application>Microsoft Office PowerPoint</Application>
  <PresentationFormat>화면 슬라이드 쇼(4:3)</PresentationFormat>
  <Paragraphs>185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Default Design</vt:lpstr>
      <vt:lpstr>Chapter 13  C++ 순차검색과 이분검색</vt:lpstr>
      <vt:lpstr>목  차</vt:lpstr>
      <vt:lpstr>순차검색과 이분검색</vt:lpstr>
      <vt:lpstr>이분검색 문제</vt:lpstr>
      <vt:lpstr>PowerPoint 프레젠테이션</vt:lpstr>
      <vt:lpstr>배열의 이동 과제</vt:lpstr>
      <vt:lpstr>배열의 이동 소스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3-T</cp:lastModifiedBy>
  <cp:revision>200</cp:revision>
  <dcterms:created xsi:type="dcterms:W3CDTF">2005-03-15T10:04:38Z</dcterms:created>
  <dcterms:modified xsi:type="dcterms:W3CDTF">2019-06-25T05:25:08Z</dcterms:modified>
</cp:coreProperties>
</file>