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6" r:id="rId2"/>
    <p:sldId id="267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91" d="100"/>
          <a:sy n="91" d="100"/>
        </p:scale>
        <p:origin x="9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15 </a:t>
            </a:r>
            <a:br>
              <a:rPr lang="en-US" altLang="en-US" smtClean="0"/>
            </a:br>
            <a:r>
              <a:rPr lang="ko-KR" altLang="en-US" smtClean="0"/>
              <a:t>홀수 마방진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63289" y="27089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홀수 마방진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홀수 마방진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4134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mtClean="0"/>
              <a:t>그림과 같이 가로</a:t>
            </a:r>
            <a:r>
              <a:rPr lang="en-US" altLang="ko-KR" sz="1600" smtClean="0"/>
              <a:t>,</a:t>
            </a:r>
            <a:r>
              <a:rPr lang="ko-KR" altLang="en-US" sz="1600" smtClean="0"/>
              <a:t>세로 대각선의 합이 같은 마방진을 작성 하시오</a:t>
            </a:r>
            <a:r>
              <a:rPr lang="en-US" altLang="ko-KR" sz="16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smtClean="0"/>
              <a:t>입력 숫자는 홀수로 제한 한다</a:t>
            </a:r>
            <a:r>
              <a:rPr lang="en-US" altLang="ko-KR" sz="1600" smtClean="0"/>
              <a:t>.</a:t>
            </a:r>
            <a:endParaRPr 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17045"/>
              </p:ext>
            </p:extLst>
          </p:nvPr>
        </p:nvGraphicFramePr>
        <p:xfrm>
          <a:off x="5040052" y="3320988"/>
          <a:ext cx="3035065" cy="20882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7013"/>
                <a:gridCol w="607013"/>
                <a:gridCol w="607013"/>
                <a:gridCol w="607013"/>
                <a:gridCol w="607013"/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22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50536"/>
              </p:ext>
            </p:extLst>
          </p:nvPr>
        </p:nvGraphicFramePr>
        <p:xfrm>
          <a:off x="1956049" y="3573016"/>
          <a:ext cx="2075892" cy="14401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91964"/>
                <a:gridCol w="691964"/>
                <a:gridCol w="691964"/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홀수 마방진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187" y="1160748"/>
            <a:ext cx="41944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cout &lt;&lt;</a:t>
            </a:r>
            <a:r>
              <a:rPr lang="ko-KR" altLang="en-US" sz="1400"/>
              <a:t> </a:t>
            </a:r>
            <a:r>
              <a:rPr lang="en-US" altLang="ko-KR" sz="1400"/>
              <a:t>"</a:t>
            </a:r>
            <a:r>
              <a:rPr lang="ko-KR" altLang="en-US" sz="1400"/>
              <a:t>홀수를 입력하세요 </a:t>
            </a:r>
            <a:r>
              <a:rPr lang="en-US" altLang="ko-KR" sz="1400"/>
              <a:t>: ";</a:t>
            </a:r>
          </a:p>
          <a:p>
            <a:r>
              <a:rPr lang="en-US" altLang="ko-KR" sz="1400"/>
              <a:t>cin &gt;&gt; n;</a:t>
            </a:r>
          </a:p>
          <a:p>
            <a:r>
              <a:rPr lang="en-US" altLang="ko-KR" sz="1400"/>
              <a:t>x = -1;</a:t>
            </a:r>
          </a:p>
          <a:p>
            <a:r>
              <a:rPr lang="en-US" altLang="ko-KR" sz="1400"/>
              <a:t>y = n / 2;</a:t>
            </a:r>
          </a:p>
          <a:p>
            <a:r>
              <a:rPr lang="en-US" altLang="ko-KR" sz="1400"/>
              <a:t>for (i = 1; i &lt;= n*n; i++) //1</a:t>
            </a:r>
            <a:r>
              <a:rPr lang="ko-KR" altLang="en-US" sz="1400"/>
              <a:t>부터 실행하므로 같다 사용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if (i%n == 1)</a:t>
            </a:r>
          </a:p>
          <a:p>
            <a:r>
              <a:rPr lang="en-US" altLang="ko-KR" sz="1400"/>
              <a:t>x = x + 1; //</a:t>
            </a:r>
            <a:r>
              <a:rPr lang="ko-KR" altLang="en-US" sz="1400"/>
              <a:t>배수가 나오면 한칸 아래로 입력</a:t>
            </a:r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x = x - 1;</a:t>
            </a:r>
          </a:p>
          <a:p>
            <a:r>
              <a:rPr lang="en-US" altLang="ko-KR" sz="1400"/>
              <a:t>y = y + 1; //</a:t>
            </a:r>
            <a:r>
              <a:rPr lang="ko-KR" altLang="en-US" sz="1400"/>
              <a:t>대각선 이동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if</a:t>
            </a:r>
            <a:r>
              <a:rPr lang="ko-KR" altLang="en-US" sz="1400"/>
              <a:t> </a:t>
            </a:r>
            <a:r>
              <a:rPr lang="en-US" altLang="ko-KR" sz="1400"/>
              <a:t>(x &lt; 0)//</a:t>
            </a:r>
            <a:r>
              <a:rPr lang="ko-KR" altLang="en-US" sz="1400"/>
              <a:t>행을 벗어났는지 확인</a:t>
            </a:r>
          </a:p>
          <a:p>
            <a:r>
              <a:rPr lang="en-US" altLang="ko-KR" sz="1400"/>
              <a:t>x = n - 1;</a:t>
            </a:r>
          </a:p>
          <a:p>
            <a:r>
              <a:rPr lang="en-US" altLang="ko-KR" sz="1400"/>
              <a:t>if</a:t>
            </a:r>
            <a:r>
              <a:rPr lang="ko-KR" altLang="en-US" sz="1400"/>
              <a:t> </a:t>
            </a:r>
            <a:r>
              <a:rPr lang="en-US" altLang="ko-KR" sz="1400"/>
              <a:t>(y &gt; n - 1) //</a:t>
            </a:r>
            <a:r>
              <a:rPr lang="ko-KR" altLang="en-US" sz="1400"/>
              <a:t>열을 벗어났는지 확인</a:t>
            </a:r>
          </a:p>
          <a:p>
            <a:r>
              <a:rPr lang="en-US" altLang="ko-KR" sz="1400"/>
              <a:t>y = 0;</a:t>
            </a:r>
          </a:p>
          <a:p>
            <a:r>
              <a:rPr lang="en-US" altLang="ko-KR" sz="1400"/>
              <a:t>tab[x][y] = i;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print();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960" y="1268760"/>
            <a:ext cx="41944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#include "kyuri.h"</a:t>
            </a:r>
          </a:p>
          <a:p>
            <a:r>
              <a:rPr lang="en-US" altLang="ko-KR" sz="1400"/>
              <a:t>using namespace std;</a:t>
            </a:r>
          </a:p>
          <a:p>
            <a:endParaRPr lang="ko-KR" altLang="en-US" sz="1400"/>
          </a:p>
          <a:p>
            <a:r>
              <a:rPr lang="en-US" altLang="ko-KR" sz="1400"/>
              <a:t>int tab[100][100], i, j, x, y, n;</a:t>
            </a:r>
          </a:p>
          <a:p>
            <a:endParaRPr lang="ko-KR" altLang="en-US" sz="1400"/>
          </a:p>
          <a:p>
            <a:r>
              <a:rPr lang="en-US" altLang="ko-KR" sz="1400"/>
              <a:t>void print()</a:t>
            </a:r>
          </a:p>
          <a:p>
            <a:r>
              <a:rPr lang="en-US" altLang="ko-KR" sz="1400"/>
              <a:t>{</a:t>
            </a:r>
          </a:p>
          <a:p>
            <a:r>
              <a:rPr lang="nn-NO" altLang="ko-KR" sz="1400"/>
              <a:t>for (i = 0; i &lt; n; i++)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for (j = 0; j &lt; n; j++)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cout &lt;&lt; setw(4) &lt;&lt; tab[i][j];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cout &lt;&lt; endl;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261</Words>
  <Application>Microsoft Office PowerPoint</Application>
  <PresentationFormat>화면 슬라이드 쇼(4:3)</PresentationFormat>
  <Paragraphs>84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HY동녘B</vt:lpstr>
      <vt:lpstr>Arial</vt:lpstr>
      <vt:lpstr>Wingdings</vt:lpstr>
      <vt:lpstr>Default Design</vt:lpstr>
      <vt:lpstr>Chapter 15  홀수 마방진</vt:lpstr>
      <vt:lpstr>목  차</vt:lpstr>
      <vt:lpstr>홀수 마방진</vt:lpstr>
      <vt:lpstr>홀수 마방진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admin</cp:lastModifiedBy>
  <cp:revision>197</cp:revision>
  <dcterms:created xsi:type="dcterms:W3CDTF">2005-03-15T10:04:38Z</dcterms:created>
  <dcterms:modified xsi:type="dcterms:W3CDTF">2018-02-08T01:56:48Z</dcterms:modified>
</cp:coreProperties>
</file>